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85" r:id="rId3"/>
    <p:sldId id="256" r:id="rId4"/>
    <p:sldId id="287" r:id="rId5"/>
    <p:sldId id="288" r:id="rId6"/>
    <p:sldId id="289" r:id="rId7"/>
    <p:sldId id="292" r:id="rId8"/>
    <p:sldId id="293" r:id="rId9"/>
    <p:sldId id="296" r:id="rId10"/>
    <p:sldId id="295" r:id="rId11"/>
    <p:sldId id="297" r:id="rId12"/>
    <p:sldId id="298" r:id="rId13"/>
    <p:sldId id="290" r:id="rId14"/>
    <p:sldId id="294" r:id="rId15"/>
    <p:sldId id="299" r:id="rId16"/>
    <p:sldId id="291" r:id="rId17"/>
    <p:sldId id="300"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AFC847-22C0-428C-858F-2A254D4FB893}" v="1278" dt="2022-10-14T09:19:25.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24" autoAdjust="0"/>
  </p:normalViewPr>
  <p:slideViewPr>
    <p:cSldViewPr snapToGrid="0">
      <p:cViewPr varScale="1">
        <p:scale>
          <a:sx n="54" d="100"/>
          <a:sy n="54" d="100"/>
        </p:scale>
        <p:origin x="1781"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1AAFC847-22C0-428C-858F-2A254D4FB893}"/>
    <pc:docChg chg="undo custSel addSld delSld modSld sldOrd">
      <pc:chgData name="Gerjan de Ruiter" userId="5d7c516b-9dcd-41a8-99d3-54425d29895b" providerId="ADAL" clId="{1AAFC847-22C0-428C-858F-2A254D4FB893}" dt="2022-10-14T09:19:28.683" v="5397" actId="108"/>
      <pc:docMkLst>
        <pc:docMk/>
      </pc:docMkLst>
      <pc:sldChg chg="addSp delSp modSp new mod ord modClrScheme modAnim chgLayout">
        <pc:chgData name="Gerjan de Ruiter" userId="5d7c516b-9dcd-41a8-99d3-54425d29895b" providerId="ADAL" clId="{1AAFC847-22C0-428C-858F-2A254D4FB893}" dt="2022-10-14T06:32:03.801" v="750"/>
        <pc:sldMkLst>
          <pc:docMk/>
          <pc:sldMk cId="2184973708" sldId="256"/>
        </pc:sldMkLst>
        <pc:spChg chg="del mod ord">
          <ac:chgData name="Gerjan de Ruiter" userId="5d7c516b-9dcd-41a8-99d3-54425d29895b" providerId="ADAL" clId="{1AAFC847-22C0-428C-858F-2A254D4FB893}" dt="2022-10-14T06:23:52.291" v="106" actId="700"/>
          <ac:spMkLst>
            <pc:docMk/>
            <pc:sldMk cId="2184973708" sldId="256"/>
            <ac:spMk id="2" creationId="{8A4ABC1C-FD88-F99E-A0BE-26242F61C961}"/>
          </ac:spMkLst>
        </pc:spChg>
        <pc:spChg chg="del mod ord">
          <ac:chgData name="Gerjan de Ruiter" userId="5d7c516b-9dcd-41a8-99d3-54425d29895b" providerId="ADAL" clId="{1AAFC847-22C0-428C-858F-2A254D4FB893}" dt="2022-10-14T06:23:52.291" v="106" actId="700"/>
          <ac:spMkLst>
            <pc:docMk/>
            <pc:sldMk cId="2184973708" sldId="256"/>
            <ac:spMk id="3" creationId="{56B273F1-5F7D-EF12-54CB-4BE45ADDC334}"/>
          </ac:spMkLst>
        </pc:spChg>
        <pc:spChg chg="add del mod ord">
          <ac:chgData name="Gerjan de Ruiter" userId="5d7c516b-9dcd-41a8-99d3-54425d29895b" providerId="ADAL" clId="{1AAFC847-22C0-428C-858F-2A254D4FB893}" dt="2022-10-14T06:24:51.524" v="110" actId="700"/>
          <ac:spMkLst>
            <pc:docMk/>
            <pc:sldMk cId="2184973708" sldId="256"/>
            <ac:spMk id="4" creationId="{98150C40-0AD9-4A62-7D4F-14F2B96924EC}"/>
          </ac:spMkLst>
        </pc:spChg>
        <pc:spChg chg="add del mod ord">
          <ac:chgData name="Gerjan de Ruiter" userId="5d7c516b-9dcd-41a8-99d3-54425d29895b" providerId="ADAL" clId="{1AAFC847-22C0-428C-858F-2A254D4FB893}" dt="2022-10-14T06:24:51.524" v="110" actId="700"/>
          <ac:spMkLst>
            <pc:docMk/>
            <pc:sldMk cId="2184973708" sldId="256"/>
            <ac:spMk id="5" creationId="{ED088B32-336C-E982-AD9E-2B5453DFE2AC}"/>
          </ac:spMkLst>
        </pc:spChg>
        <pc:spChg chg="add del mod ord">
          <ac:chgData name="Gerjan de Ruiter" userId="5d7c516b-9dcd-41a8-99d3-54425d29895b" providerId="ADAL" clId="{1AAFC847-22C0-428C-858F-2A254D4FB893}" dt="2022-10-14T06:24:51.524" v="110" actId="700"/>
          <ac:spMkLst>
            <pc:docMk/>
            <pc:sldMk cId="2184973708" sldId="256"/>
            <ac:spMk id="6" creationId="{A089D1A4-987D-765B-2979-1847F3A33D35}"/>
          </ac:spMkLst>
        </pc:spChg>
        <pc:spChg chg="add del mod ord">
          <ac:chgData name="Gerjan de Ruiter" userId="5d7c516b-9dcd-41a8-99d3-54425d29895b" providerId="ADAL" clId="{1AAFC847-22C0-428C-858F-2A254D4FB893}" dt="2022-10-14T06:24:51.524" v="110" actId="700"/>
          <ac:spMkLst>
            <pc:docMk/>
            <pc:sldMk cId="2184973708" sldId="256"/>
            <ac:spMk id="7" creationId="{2DCDF042-4826-DB6C-657B-E7D4A426C048}"/>
          </ac:spMkLst>
        </pc:spChg>
        <pc:spChg chg="add mod ord">
          <ac:chgData name="Gerjan de Ruiter" userId="5d7c516b-9dcd-41a8-99d3-54425d29895b" providerId="ADAL" clId="{1AAFC847-22C0-428C-858F-2A254D4FB893}" dt="2022-10-14T06:28:28.351" v="319" actId="20577"/>
          <ac:spMkLst>
            <pc:docMk/>
            <pc:sldMk cId="2184973708" sldId="256"/>
            <ac:spMk id="8" creationId="{1BBA5C2F-46FF-DA0F-038B-005FDCFE6342}"/>
          </ac:spMkLst>
        </pc:spChg>
        <pc:spChg chg="add del mod ord">
          <ac:chgData name="Gerjan de Ruiter" userId="5d7c516b-9dcd-41a8-99d3-54425d29895b" providerId="ADAL" clId="{1AAFC847-22C0-428C-858F-2A254D4FB893}" dt="2022-10-14T06:25:13.164" v="111" actId="1032"/>
          <ac:spMkLst>
            <pc:docMk/>
            <pc:sldMk cId="2184973708" sldId="256"/>
            <ac:spMk id="9" creationId="{DC9FBF45-E995-A1CE-2D52-75D77135896C}"/>
          </ac:spMkLst>
        </pc:spChg>
        <pc:spChg chg="add del mod">
          <ac:chgData name="Gerjan de Ruiter" userId="5d7c516b-9dcd-41a8-99d3-54425d29895b" providerId="ADAL" clId="{1AAFC847-22C0-428C-858F-2A254D4FB893}" dt="2022-10-14T06:28:29.823" v="321"/>
          <ac:spMkLst>
            <pc:docMk/>
            <pc:sldMk cId="2184973708" sldId="256"/>
            <ac:spMk id="11" creationId="{4320058C-5D97-7557-D8E3-12DE4E1BF206}"/>
          </ac:spMkLst>
        </pc:spChg>
        <pc:spChg chg="add del mod">
          <ac:chgData name="Gerjan de Ruiter" userId="5d7c516b-9dcd-41a8-99d3-54425d29895b" providerId="ADAL" clId="{1AAFC847-22C0-428C-858F-2A254D4FB893}" dt="2022-10-14T06:29:46.100" v="346" actId="47"/>
          <ac:spMkLst>
            <pc:docMk/>
            <pc:sldMk cId="2184973708" sldId="256"/>
            <ac:spMk id="12" creationId="{AF092348-3A26-640A-C657-4D27563F6B74}"/>
          </ac:spMkLst>
        </pc:spChg>
        <pc:spChg chg="add del mod">
          <ac:chgData name="Gerjan de Ruiter" userId="5d7c516b-9dcd-41a8-99d3-54425d29895b" providerId="ADAL" clId="{1AAFC847-22C0-428C-858F-2A254D4FB893}" dt="2022-10-14T06:29:45.333" v="345" actId="47"/>
          <ac:spMkLst>
            <pc:docMk/>
            <pc:sldMk cId="2184973708" sldId="256"/>
            <ac:spMk id="13" creationId="{97CC2843-E513-FEEC-3BA4-6B7ABB15450E}"/>
          </ac:spMkLst>
        </pc:spChg>
        <pc:spChg chg="add del mod">
          <ac:chgData name="Gerjan de Ruiter" userId="5d7c516b-9dcd-41a8-99d3-54425d29895b" providerId="ADAL" clId="{1AAFC847-22C0-428C-858F-2A254D4FB893}" dt="2022-10-14T06:29:46.502" v="347" actId="21"/>
          <ac:spMkLst>
            <pc:docMk/>
            <pc:sldMk cId="2184973708" sldId="256"/>
            <ac:spMk id="15" creationId="{048AFA3C-8E4C-3A8C-ABAA-FAB936D04914}"/>
          </ac:spMkLst>
        </pc:spChg>
        <pc:spChg chg="add mod">
          <ac:chgData name="Gerjan de Ruiter" userId="5d7c516b-9dcd-41a8-99d3-54425d29895b" providerId="ADAL" clId="{1AAFC847-22C0-428C-858F-2A254D4FB893}" dt="2022-10-14T06:31:27.330" v="743" actId="20577"/>
          <ac:spMkLst>
            <pc:docMk/>
            <pc:sldMk cId="2184973708" sldId="256"/>
            <ac:spMk id="16" creationId="{2F596A8C-E48D-89A2-0D34-51CC78F608E6}"/>
          </ac:spMkLst>
        </pc:spChg>
        <pc:graphicFrameChg chg="add del mod modGraphic">
          <ac:chgData name="Gerjan de Ruiter" userId="5d7c516b-9dcd-41a8-99d3-54425d29895b" providerId="ADAL" clId="{1AAFC847-22C0-428C-858F-2A254D4FB893}" dt="2022-10-14T06:29:46.502" v="347" actId="21"/>
          <ac:graphicFrameMkLst>
            <pc:docMk/>
            <pc:sldMk cId="2184973708" sldId="256"/>
            <ac:graphicFrameMk id="10" creationId="{EC1EBCBA-C907-886D-E010-427DF918EAD7}"/>
          </ac:graphicFrameMkLst>
        </pc:graphicFrameChg>
        <pc:picChg chg="add mod">
          <ac:chgData name="Gerjan de Ruiter" userId="5d7c516b-9dcd-41a8-99d3-54425d29895b" providerId="ADAL" clId="{1AAFC847-22C0-428C-858F-2A254D4FB893}" dt="2022-10-14T06:32:00.343" v="748" actId="1076"/>
          <ac:picMkLst>
            <pc:docMk/>
            <pc:sldMk cId="2184973708" sldId="256"/>
            <ac:picMk id="1026" creationId="{E423810B-5987-C381-C113-E4C800686C56}"/>
          </ac:picMkLst>
        </pc:picChg>
      </pc:sldChg>
      <pc:sldChg chg="modSp mod">
        <pc:chgData name="Gerjan de Ruiter" userId="5d7c516b-9dcd-41a8-99d3-54425d29895b" providerId="ADAL" clId="{1AAFC847-22C0-428C-858F-2A254D4FB893}" dt="2022-10-14T09:19:28.683" v="5397" actId="108"/>
        <pc:sldMkLst>
          <pc:docMk/>
          <pc:sldMk cId="1914404811" sldId="257"/>
        </pc:sldMkLst>
        <pc:spChg chg="mod">
          <ac:chgData name="Gerjan de Ruiter" userId="5d7c516b-9dcd-41a8-99d3-54425d29895b" providerId="ADAL" clId="{1AAFC847-22C0-428C-858F-2A254D4FB893}" dt="2022-10-14T09:18:59.333" v="5390" actId="20577"/>
          <ac:spMkLst>
            <pc:docMk/>
            <pc:sldMk cId="1914404811" sldId="257"/>
            <ac:spMk id="5" creationId="{D3700955-4AB3-462E-A398-76CFA58BDAB0}"/>
          </ac:spMkLst>
        </pc:spChg>
        <pc:spChg chg="mod">
          <ac:chgData name="Gerjan de Ruiter" userId="5d7c516b-9dcd-41a8-99d3-54425d29895b" providerId="ADAL" clId="{1AAFC847-22C0-428C-858F-2A254D4FB893}" dt="2022-10-14T06:23:22.408" v="105" actId="20577"/>
          <ac:spMkLst>
            <pc:docMk/>
            <pc:sldMk cId="1914404811" sldId="257"/>
            <ac:spMk id="6" creationId="{81B96BA2-902A-4078-8942-E8A2417A9A29}"/>
          </ac:spMkLst>
        </pc:spChg>
        <pc:spChg chg="mod">
          <ac:chgData name="Gerjan de Ruiter" userId="5d7c516b-9dcd-41a8-99d3-54425d29895b" providerId="ADAL" clId="{1AAFC847-22C0-428C-858F-2A254D4FB893}" dt="2022-10-14T06:21:54.525" v="6" actId="12"/>
          <ac:spMkLst>
            <pc:docMk/>
            <pc:sldMk cId="1914404811" sldId="257"/>
            <ac:spMk id="10" creationId="{60253159-9685-4938-B8A7-8D90D4ABB2F1}"/>
          </ac:spMkLst>
        </pc:spChg>
        <pc:graphicFrameChg chg="mod modGraphic">
          <ac:chgData name="Gerjan de Ruiter" userId="5d7c516b-9dcd-41a8-99d3-54425d29895b" providerId="ADAL" clId="{1AAFC847-22C0-428C-858F-2A254D4FB893}" dt="2022-10-14T09:19:28.683" v="5397" actId="108"/>
          <ac:graphicFrameMkLst>
            <pc:docMk/>
            <pc:sldMk cId="1914404811" sldId="257"/>
            <ac:graphicFrameMk id="7" creationId="{E301E4D4-09EB-42FE-AC70-36D3DFBAE62B}"/>
          </ac:graphicFrameMkLst>
        </pc:graphicFrameChg>
      </pc:sldChg>
      <pc:sldChg chg="modSp add mod">
        <pc:chgData name="Gerjan de Ruiter" userId="5d7c516b-9dcd-41a8-99d3-54425d29895b" providerId="ADAL" clId="{1AAFC847-22C0-428C-858F-2A254D4FB893}" dt="2022-10-14T08:02:28.756" v="5293" actId="14100"/>
        <pc:sldMkLst>
          <pc:docMk/>
          <pc:sldMk cId="3778708494" sldId="285"/>
        </pc:sldMkLst>
        <pc:spChg chg="mod">
          <ac:chgData name="Gerjan de Ruiter" userId="5d7c516b-9dcd-41a8-99d3-54425d29895b" providerId="ADAL" clId="{1AAFC847-22C0-428C-858F-2A254D4FB893}" dt="2022-10-14T08:02:28.756" v="5293" actId="14100"/>
          <ac:spMkLst>
            <pc:docMk/>
            <pc:sldMk cId="3778708494" sldId="285"/>
            <ac:spMk id="6" creationId="{BC3A2ACD-4530-228F-E27D-C1D110406AA1}"/>
          </ac:spMkLst>
        </pc:spChg>
        <pc:spChg chg="mod">
          <ac:chgData name="Gerjan de Ruiter" userId="5d7c516b-9dcd-41a8-99d3-54425d29895b" providerId="ADAL" clId="{1AAFC847-22C0-428C-858F-2A254D4FB893}" dt="2022-10-14T06:32:41.470" v="757" actId="14100"/>
          <ac:spMkLst>
            <pc:docMk/>
            <pc:sldMk cId="3778708494" sldId="285"/>
            <ac:spMk id="7" creationId="{7F396836-256A-EBC7-D08C-3C1A04622C33}"/>
          </ac:spMkLst>
        </pc:spChg>
        <pc:spChg chg="mod">
          <ac:chgData name="Gerjan de Ruiter" userId="5d7c516b-9dcd-41a8-99d3-54425d29895b" providerId="ADAL" clId="{1AAFC847-22C0-428C-858F-2A254D4FB893}" dt="2022-10-14T06:32:30.797" v="755" actId="1076"/>
          <ac:spMkLst>
            <pc:docMk/>
            <pc:sldMk cId="3778708494" sldId="285"/>
            <ac:spMk id="9" creationId="{4C6FD345-A156-1854-DA8F-ACF0D0C09FBE}"/>
          </ac:spMkLst>
        </pc:spChg>
        <pc:spChg chg="mod">
          <ac:chgData name="Gerjan de Ruiter" userId="5d7c516b-9dcd-41a8-99d3-54425d29895b" providerId="ADAL" clId="{1AAFC847-22C0-428C-858F-2A254D4FB893}" dt="2022-10-14T06:32:24.477" v="753" actId="1076"/>
          <ac:spMkLst>
            <pc:docMk/>
            <pc:sldMk cId="3778708494" sldId="285"/>
            <ac:spMk id="10" creationId="{C7564697-BF48-37CA-52F2-2919BC7FC1A9}"/>
          </ac:spMkLst>
        </pc:spChg>
        <pc:picChg chg="mod">
          <ac:chgData name="Gerjan de Ruiter" userId="5d7c516b-9dcd-41a8-99d3-54425d29895b" providerId="ADAL" clId="{1AAFC847-22C0-428C-858F-2A254D4FB893}" dt="2022-10-14T06:32:18.646" v="751" actId="1076"/>
          <ac:picMkLst>
            <pc:docMk/>
            <pc:sldMk cId="3778708494" sldId="285"/>
            <ac:picMk id="5" creationId="{C021802D-373C-3E92-2D7E-31CED185B9EA}"/>
          </ac:picMkLst>
        </pc:picChg>
      </pc:sldChg>
      <pc:sldChg chg="add del">
        <pc:chgData name="Gerjan de Ruiter" userId="5d7c516b-9dcd-41a8-99d3-54425d29895b" providerId="ADAL" clId="{1AAFC847-22C0-428C-858F-2A254D4FB893}" dt="2022-10-14T07:47:03.160" v="4765" actId="47"/>
        <pc:sldMkLst>
          <pc:docMk/>
          <pc:sldMk cId="1570683175" sldId="286"/>
        </pc:sldMkLst>
      </pc:sldChg>
      <pc:sldChg chg="addSp delSp modSp new mod modClrScheme chgLayout">
        <pc:chgData name="Gerjan de Ruiter" userId="5d7c516b-9dcd-41a8-99d3-54425d29895b" providerId="ADAL" clId="{1AAFC847-22C0-428C-858F-2A254D4FB893}" dt="2022-10-14T06:43:40.948" v="1195" actId="20577"/>
        <pc:sldMkLst>
          <pc:docMk/>
          <pc:sldMk cId="2571194308" sldId="287"/>
        </pc:sldMkLst>
        <pc:spChg chg="del mod ord">
          <ac:chgData name="Gerjan de Ruiter" userId="5d7c516b-9dcd-41a8-99d3-54425d29895b" providerId="ADAL" clId="{1AAFC847-22C0-428C-858F-2A254D4FB893}" dt="2022-10-14T06:32:49.558" v="759" actId="700"/>
          <ac:spMkLst>
            <pc:docMk/>
            <pc:sldMk cId="2571194308" sldId="287"/>
            <ac:spMk id="2" creationId="{3D7965F1-4B98-C603-EA3C-D9CE460220FD}"/>
          </ac:spMkLst>
        </pc:spChg>
        <pc:spChg chg="del mod ord">
          <ac:chgData name="Gerjan de Ruiter" userId="5d7c516b-9dcd-41a8-99d3-54425d29895b" providerId="ADAL" clId="{1AAFC847-22C0-428C-858F-2A254D4FB893}" dt="2022-10-14T06:32:49.558" v="759" actId="700"/>
          <ac:spMkLst>
            <pc:docMk/>
            <pc:sldMk cId="2571194308" sldId="287"/>
            <ac:spMk id="3" creationId="{1F570522-2822-958C-B7A5-2FEC7F552A2E}"/>
          </ac:spMkLst>
        </pc:spChg>
        <pc:spChg chg="add mod ord">
          <ac:chgData name="Gerjan de Ruiter" userId="5d7c516b-9dcd-41a8-99d3-54425d29895b" providerId="ADAL" clId="{1AAFC847-22C0-428C-858F-2A254D4FB893}" dt="2022-10-14T06:43:12.749" v="1106" actId="26606"/>
          <ac:spMkLst>
            <pc:docMk/>
            <pc:sldMk cId="2571194308" sldId="287"/>
            <ac:spMk id="4" creationId="{708CB9EE-1506-DDBD-A5B4-B1EA416ECDBD}"/>
          </ac:spMkLst>
        </pc:spChg>
        <pc:spChg chg="add mod ord">
          <ac:chgData name="Gerjan de Ruiter" userId="5d7c516b-9dcd-41a8-99d3-54425d29895b" providerId="ADAL" clId="{1AAFC847-22C0-428C-858F-2A254D4FB893}" dt="2022-10-14T06:43:40.948" v="1195" actId="20577"/>
          <ac:spMkLst>
            <pc:docMk/>
            <pc:sldMk cId="2571194308" sldId="287"/>
            <ac:spMk id="5" creationId="{846AA481-3540-F54D-A041-54CDEEF25AF6}"/>
          </ac:spMkLst>
        </pc:spChg>
        <pc:spChg chg="add del mod ord">
          <ac:chgData name="Gerjan de Ruiter" userId="5d7c516b-9dcd-41a8-99d3-54425d29895b" providerId="ADAL" clId="{1AAFC847-22C0-428C-858F-2A254D4FB893}" dt="2022-10-14T06:43:09.939" v="1105"/>
          <ac:spMkLst>
            <pc:docMk/>
            <pc:sldMk cId="2571194308" sldId="287"/>
            <ac:spMk id="6" creationId="{661E8CF0-BCC6-74E7-12E7-A3C0C9FDD923}"/>
          </ac:spMkLst>
        </pc:spChg>
        <pc:spChg chg="add del mod ord">
          <ac:chgData name="Gerjan de Ruiter" userId="5d7c516b-9dcd-41a8-99d3-54425d29895b" providerId="ADAL" clId="{1AAFC847-22C0-428C-858F-2A254D4FB893}" dt="2022-10-14T06:43:12.749" v="1106" actId="26606"/>
          <ac:spMkLst>
            <pc:docMk/>
            <pc:sldMk cId="2571194308" sldId="287"/>
            <ac:spMk id="7" creationId="{3F75CCFD-E6F6-743A-20D8-FEB1B1F824C3}"/>
          </ac:spMkLst>
        </pc:spChg>
        <pc:spChg chg="add del mod">
          <ac:chgData name="Gerjan de Ruiter" userId="5d7c516b-9dcd-41a8-99d3-54425d29895b" providerId="ADAL" clId="{1AAFC847-22C0-428C-858F-2A254D4FB893}" dt="2022-10-14T06:43:16.330" v="1107" actId="478"/>
          <ac:spMkLst>
            <pc:docMk/>
            <pc:sldMk cId="2571194308" sldId="287"/>
            <ac:spMk id="2055" creationId="{C529CFF1-6210-24E5-ABDA-5641DA10A414}"/>
          </ac:spMkLst>
        </pc:spChg>
        <pc:picChg chg="add mod">
          <ac:chgData name="Gerjan de Ruiter" userId="5d7c516b-9dcd-41a8-99d3-54425d29895b" providerId="ADAL" clId="{1AAFC847-22C0-428C-858F-2A254D4FB893}" dt="2022-10-14T06:43:12.749" v="1106" actId="26606"/>
          <ac:picMkLst>
            <pc:docMk/>
            <pc:sldMk cId="2571194308" sldId="287"/>
            <ac:picMk id="2050" creationId="{05F3CB4B-8300-FFE0-B885-F37F2B9CD38A}"/>
          </ac:picMkLst>
        </pc:picChg>
      </pc:sldChg>
      <pc:sldChg chg="addSp delSp modSp new mod modClrScheme modAnim chgLayout">
        <pc:chgData name="Gerjan de Ruiter" userId="5d7c516b-9dcd-41a8-99d3-54425d29895b" providerId="ADAL" clId="{1AAFC847-22C0-428C-858F-2A254D4FB893}" dt="2022-10-14T06:45:18.136" v="1375"/>
        <pc:sldMkLst>
          <pc:docMk/>
          <pc:sldMk cId="2947430092" sldId="288"/>
        </pc:sldMkLst>
        <pc:spChg chg="del mod ord">
          <ac:chgData name="Gerjan de Ruiter" userId="5d7c516b-9dcd-41a8-99d3-54425d29895b" providerId="ADAL" clId="{1AAFC847-22C0-428C-858F-2A254D4FB893}" dt="2022-10-14T06:35:24.060" v="808" actId="700"/>
          <ac:spMkLst>
            <pc:docMk/>
            <pc:sldMk cId="2947430092" sldId="288"/>
            <ac:spMk id="2" creationId="{6D5C282F-F337-748B-2613-E6E63E94CF1B}"/>
          </ac:spMkLst>
        </pc:spChg>
        <pc:spChg chg="del mod ord">
          <ac:chgData name="Gerjan de Ruiter" userId="5d7c516b-9dcd-41a8-99d3-54425d29895b" providerId="ADAL" clId="{1AAFC847-22C0-428C-858F-2A254D4FB893}" dt="2022-10-14T06:35:24.060" v="808" actId="700"/>
          <ac:spMkLst>
            <pc:docMk/>
            <pc:sldMk cId="2947430092" sldId="288"/>
            <ac:spMk id="3" creationId="{4358BB65-CCEC-9121-263E-3EB31DB844CA}"/>
          </ac:spMkLst>
        </pc:spChg>
        <pc:spChg chg="del">
          <ac:chgData name="Gerjan de Ruiter" userId="5d7c516b-9dcd-41a8-99d3-54425d29895b" providerId="ADAL" clId="{1AAFC847-22C0-428C-858F-2A254D4FB893}" dt="2022-10-14T06:35:24.060" v="808" actId="700"/>
          <ac:spMkLst>
            <pc:docMk/>
            <pc:sldMk cId="2947430092" sldId="288"/>
            <ac:spMk id="4" creationId="{FB0EFA8E-F9C0-05F9-9F5E-64AA583CDB93}"/>
          </ac:spMkLst>
        </pc:spChg>
        <pc:spChg chg="del">
          <ac:chgData name="Gerjan de Ruiter" userId="5d7c516b-9dcd-41a8-99d3-54425d29895b" providerId="ADAL" clId="{1AAFC847-22C0-428C-858F-2A254D4FB893}" dt="2022-10-14T06:35:24.060" v="808" actId="700"/>
          <ac:spMkLst>
            <pc:docMk/>
            <pc:sldMk cId="2947430092" sldId="288"/>
            <ac:spMk id="5" creationId="{268D7F66-5B48-0B53-DB57-2A6D766D9B61}"/>
          </ac:spMkLst>
        </pc:spChg>
        <pc:spChg chg="add mod ord">
          <ac:chgData name="Gerjan de Ruiter" userId="5d7c516b-9dcd-41a8-99d3-54425d29895b" providerId="ADAL" clId="{1AAFC847-22C0-428C-858F-2A254D4FB893}" dt="2022-10-14T06:35:38.396" v="852" actId="20577"/>
          <ac:spMkLst>
            <pc:docMk/>
            <pc:sldMk cId="2947430092" sldId="288"/>
            <ac:spMk id="6" creationId="{3D84430D-76F3-2E1F-3D8B-2C00983C7A22}"/>
          </ac:spMkLst>
        </pc:spChg>
        <pc:spChg chg="add del mod ord">
          <ac:chgData name="Gerjan de Ruiter" userId="5d7c516b-9dcd-41a8-99d3-54425d29895b" providerId="ADAL" clId="{1AAFC847-22C0-428C-858F-2A254D4FB893}" dt="2022-10-14T06:36:08.805" v="857" actId="1032"/>
          <ac:spMkLst>
            <pc:docMk/>
            <pc:sldMk cId="2947430092" sldId="288"/>
            <ac:spMk id="7" creationId="{EEF6FD89-E226-4B91-67D1-F6ECE7A611CE}"/>
          </ac:spMkLst>
        </pc:spChg>
        <pc:graphicFrameChg chg="add del mod modGraphic">
          <ac:chgData name="Gerjan de Ruiter" userId="5d7c516b-9dcd-41a8-99d3-54425d29895b" providerId="ADAL" clId="{1AAFC847-22C0-428C-858F-2A254D4FB893}" dt="2022-10-14T06:36:02.134" v="856" actId="1032"/>
          <ac:graphicFrameMkLst>
            <pc:docMk/>
            <pc:sldMk cId="2947430092" sldId="288"/>
            <ac:graphicFrameMk id="8" creationId="{D8D672E7-A657-124F-7E1A-6D8F14425652}"/>
          </ac:graphicFrameMkLst>
        </pc:graphicFrameChg>
        <pc:graphicFrameChg chg="add mod modGraphic">
          <ac:chgData name="Gerjan de Ruiter" userId="5d7c516b-9dcd-41a8-99d3-54425d29895b" providerId="ADAL" clId="{1AAFC847-22C0-428C-858F-2A254D4FB893}" dt="2022-10-14T06:45:18.136" v="1375"/>
          <ac:graphicFrameMkLst>
            <pc:docMk/>
            <pc:sldMk cId="2947430092" sldId="288"/>
            <ac:graphicFrameMk id="9" creationId="{940FC7DF-83B3-33E8-853D-7E8917999C6D}"/>
          </ac:graphicFrameMkLst>
        </pc:graphicFrameChg>
      </pc:sldChg>
      <pc:sldChg chg="addSp delSp modSp new mod modAnim modNotesTx">
        <pc:chgData name="Gerjan de Ruiter" userId="5d7c516b-9dcd-41a8-99d3-54425d29895b" providerId="ADAL" clId="{1AAFC847-22C0-428C-858F-2A254D4FB893}" dt="2022-10-14T06:54:14.143" v="2183" actId="113"/>
        <pc:sldMkLst>
          <pc:docMk/>
          <pc:sldMk cId="923644943" sldId="289"/>
        </pc:sldMkLst>
        <pc:spChg chg="mod">
          <ac:chgData name="Gerjan de Ruiter" userId="5d7c516b-9dcd-41a8-99d3-54425d29895b" providerId="ADAL" clId="{1AAFC847-22C0-428C-858F-2A254D4FB893}" dt="2022-10-14T06:44:30.764" v="1232" actId="20577"/>
          <ac:spMkLst>
            <pc:docMk/>
            <pc:sldMk cId="923644943" sldId="289"/>
            <ac:spMk id="2" creationId="{C897D0FF-490E-BA4F-89D0-433348140C2D}"/>
          </ac:spMkLst>
        </pc:spChg>
        <pc:spChg chg="mod">
          <ac:chgData name="Gerjan de Ruiter" userId="5d7c516b-9dcd-41a8-99d3-54425d29895b" providerId="ADAL" clId="{1AAFC847-22C0-428C-858F-2A254D4FB893}" dt="2022-10-14T06:54:14.143" v="2183" actId="113"/>
          <ac:spMkLst>
            <pc:docMk/>
            <pc:sldMk cId="923644943" sldId="289"/>
            <ac:spMk id="3" creationId="{DF6CAF64-811F-4E11-6F71-9D16A43DF7D8}"/>
          </ac:spMkLst>
        </pc:spChg>
        <pc:spChg chg="del">
          <ac:chgData name="Gerjan de Ruiter" userId="5d7c516b-9dcd-41a8-99d3-54425d29895b" providerId="ADAL" clId="{1AAFC847-22C0-428C-858F-2A254D4FB893}" dt="2022-10-14T06:46:19.725" v="1382"/>
          <ac:spMkLst>
            <pc:docMk/>
            <pc:sldMk cId="923644943" sldId="289"/>
            <ac:spMk id="4" creationId="{4F409B7F-C9F7-1FD5-37E2-AE37EFB645CC}"/>
          </ac:spMkLst>
        </pc:spChg>
        <pc:spChg chg="add del">
          <ac:chgData name="Gerjan de Ruiter" userId="5d7c516b-9dcd-41a8-99d3-54425d29895b" providerId="ADAL" clId="{1AAFC847-22C0-428C-858F-2A254D4FB893}" dt="2022-10-14T06:46:13.854" v="1379" actId="22"/>
          <ac:spMkLst>
            <pc:docMk/>
            <pc:sldMk cId="923644943" sldId="289"/>
            <ac:spMk id="7" creationId="{247C606F-6FDC-3373-2805-771DE8B06673}"/>
          </ac:spMkLst>
        </pc:spChg>
        <pc:picChg chg="add del">
          <ac:chgData name="Gerjan de Ruiter" userId="5d7c516b-9dcd-41a8-99d3-54425d29895b" providerId="ADAL" clId="{1AAFC847-22C0-428C-858F-2A254D4FB893}" dt="2022-10-14T06:46:18.621" v="1381"/>
          <ac:picMkLst>
            <pc:docMk/>
            <pc:sldMk cId="923644943" sldId="289"/>
            <ac:picMk id="3074" creationId="{DF070158-9C79-6DCA-EBB9-F5E770FE4077}"/>
          </ac:picMkLst>
        </pc:picChg>
        <pc:picChg chg="add mod">
          <ac:chgData name="Gerjan de Ruiter" userId="5d7c516b-9dcd-41a8-99d3-54425d29895b" providerId="ADAL" clId="{1AAFC847-22C0-428C-858F-2A254D4FB893}" dt="2022-10-14T06:47:25.518" v="1392" actId="1076"/>
          <ac:picMkLst>
            <pc:docMk/>
            <pc:sldMk cId="923644943" sldId="289"/>
            <ac:picMk id="3076" creationId="{6E6654A9-E43C-1099-3540-078C4666585D}"/>
          </ac:picMkLst>
        </pc:picChg>
      </pc:sldChg>
      <pc:sldChg chg="addSp delSp modSp add mod modAnim modNotesTx">
        <pc:chgData name="Gerjan de Ruiter" userId="5d7c516b-9dcd-41a8-99d3-54425d29895b" providerId="ADAL" clId="{1AAFC847-22C0-428C-858F-2A254D4FB893}" dt="2022-10-14T06:54:10.504" v="2182" actId="113"/>
        <pc:sldMkLst>
          <pc:docMk/>
          <pc:sldMk cId="288445566" sldId="290"/>
        </pc:sldMkLst>
        <pc:spChg chg="mod">
          <ac:chgData name="Gerjan de Ruiter" userId="5d7c516b-9dcd-41a8-99d3-54425d29895b" providerId="ADAL" clId="{1AAFC847-22C0-428C-858F-2A254D4FB893}" dt="2022-10-14T06:44:49.685" v="1316" actId="20577"/>
          <ac:spMkLst>
            <pc:docMk/>
            <pc:sldMk cId="288445566" sldId="290"/>
            <ac:spMk id="2" creationId="{C897D0FF-490E-BA4F-89D0-433348140C2D}"/>
          </ac:spMkLst>
        </pc:spChg>
        <pc:spChg chg="mod">
          <ac:chgData name="Gerjan de Ruiter" userId="5d7c516b-9dcd-41a8-99d3-54425d29895b" providerId="ADAL" clId="{1AAFC847-22C0-428C-858F-2A254D4FB893}" dt="2022-10-14T06:54:10.504" v="2182" actId="113"/>
          <ac:spMkLst>
            <pc:docMk/>
            <pc:sldMk cId="288445566" sldId="290"/>
            <ac:spMk id="3" creationId="{DF6CAF64-811F-4E11-6F71-9D16A43DF7D8}"/>
          </ac:spMkLst>
        </pc:spChg>
        <pc:spChg chg="del">
          <ac:chgData name="Gerjan de Ruiter" userId="5d7c516b-9dcd-41a8-99d3-54425d29895b" providerId="ADAL" clId="{1AAFC847-22C0-428C-858F-2A254D4FB893}" dt="2022-10-14T06:46:37.743" v="1385"/>
          <ac:spMkLst>
            <pc:docMk/>
            <pc:sldMk cId="288445566" sldId="290"/>
            <ac:spMk id="4" creationId="{4F409B7F-C9F7-1FD5-37E2-AE37EFB645CC}"/>
          </ac:spMkLst>
        </pc:spChg>
        <pc:picChg chg="add mod">
          <ac:chgData name="Gerjan de Ruiter" userId="5d7c516b-9dcd-41a8-99d3-54425d29895b" providerId="ADAL" clId="{1AAFC847-22C0-428C-858F-2A254D4FB893}" dt="2022-10-14T06:47:33.717" v="1393" actId="1076"/>
          <ac:picMkLst>
            <pc:docMk/>
            <pc:sldMk cId="288445566" sldId="290"/>
            <ac:picMk id="4098" creationId="{DB135FB7-9EB2-F50B-B52E-CF5DB477EB67}"/>
          </ac:picMkLst>
        </pc:picChg>
      </pc:sldChg>
      <pc:sldChg chg="addSp delSp modSp new mod modNotesTx">
        <pc:chgData name="Gerjan de Ruiter" userId="5d7c516b-9dcd-41a8-99d3-54425d29895b" providerId="ADAL" clId="{1AAFC847-22C0-428C-858F-2A254D4FB893}" dt="2022-10-14T07:57:18.215" v="5292" actId="1076"/>
        <pc:sldMkLst>
          <pc:docMk/>
          <pc:sldMk cId="2818138755" sldId="291"/>
        </pc:sldMkLst>
        <pc:spChg chg="mod">
          <ac:chgData name="Gerjan de Ruiter" userId="5d7c516b-9dcd-41a8-99d3-54425d29895b" providerId="ADAL" clId="{1AAFC847-22C0-428C-858F-2A254D4FB893}" dt="2022-10-14T07:47:33.055" v="4814" actId="404"/>
          <ac:spMkLst>
            <pc:docMk/>
            <pc:sldMk cId="2818138755" sldId="291"/>
            <ac:spMk id="2" creationId="{009F3254-D408-73E7-5AC3-E4E9D70B5023}"/>
          </ac:spMkLst>
        </pc:spChg>
        <pc:spChg chg="mod">
          <ac:chgData name="Gerjan de Ruiter" userId="5d7c516b-9dcd-41a8-99d3-54425d29895b" providerId="ADAL" clId="{1AAFC847-22C0-428C-858F-2A254D4FB893}" dt="2022-10-14T07:56:12.634" v="5177" actId="20577"/>
          <ac:spMkLst>
            <pc:docMk/>
            <pc:sldMk cId="2818138755" sldId="291"/>
            <ac:spMk id="3" creationId="{6E74724F-EAFB-22AE-2F6D-04A45AF6065B}"/>
          </ac:spMkLst>
        </pc:spChg>
        <pc:spChg chg="del">
          <ac:chgData name="Gerjan de Ruiter" userId="5d7c516b-9dcd-41a8-99d3-54425d29895b" providerId="ADAL" clId="{1AAFC847-22C0-428C-858F-2A254D4FB893}" dt="2022-10-14T07:57:03.587" v="5286" actId="22"/>
          <ac:spMkLst>
            <pc:docMk/>
            <pc:sldMk cId="2818138755" sldId="291"/>
            <ac:spMk id="4" creationId="{8151BE8F-4928-3F64-984E-04FFE6D9437A}"/>
          </ac:spMkLst>
        </pc:spChg>
        <pc:picChg chg="add mod ord modCrop">
          <ac:chgData name="Gerjan de Ruiter" userId="5d7c516b-9dcd-41a8-99d3-54425d29895b" providerId="ADAL" clId="{1AAFC847-22C0-428C-858F-2A254D4FB893}" dt="2022-10-14T07:57:18.215" v="5292" actId="1076"/>
          <ac:picMkLst>
            <pc:docMk/>
            <pc:sldMk cId="2818138755" sldId="291"/>
            <ac:picMk id="7" creationId="{C9971BBF-BF83-44FE-64E3-8155E9D2DEFB}"/>
          </ac:picMkLst>
        </pc:picChg>
      </pc:sldChg>
      <pc:sldChg chg="addSp delSp modSp add mod modClrScheme modAnim chgLayout modNotesTx">
        <pc:chgData name="Gerjan de Ruiter" userId="5d7c516b-9dcd-41a8-99d3-54425d29895b" providerId="ADAL" clId="{1AAFC847-22C0-428C-858F-2A254D4FB893}" dt="2022-10-14T06:59:11.913" v="2839" actId="20577"/>
        <pc:sldMkLst>
          <pc:docMk/>
          <pc:sldMk cId="137824720" sldId="292"/>
        </pc:sldMkLst>
        <pc:spChg chg="mod">
          <ac:chgData name="Gerjan de Ruiter" userId="5d7c516b-9dcd-41a8-99d3-54425d29895b" providerId="ADAL" clId="{1AAFC847-22C0-428C-858F-2A254D4FB893}" dt="2022-10-14T06:59:11.913" v="2839" actId="20577"/>
          <ac:spMkLst>
            <pc:docMk/>
            <pc:sldMk cId="137824720" sldId="292"/>
            <ac:spMk id="2" creationId="{C897D0FF-490E-BA4F-89D0-433348140C2D}"/>
          </ac:spMkLst>
        </pc:spChg>
        <pc:spChg chg="mod">
          <ac:chgData name="Gerjan de Ruiter" userId="5d7c516b-9dcd-41a8-99d3-54425d29895b" providerId="ADAL" clId="{1AAFC847-22C0-428C-858F-2A254D4FB893}" dt="2022-10-14T06:58:51.869" v="2831" actId="113"/>
          <ac:spMkLst>
            <pc:docMk/>
            <pc:sldMk cId="137824720" sldId="292"/>
            <ac:spMk id="3" creationId="{DF6CAF64-811F-4E11-6F71-9D16A43DF7D8}"/>
          </ac:spMkLst>
        </pc:spChg>
        <pc:spChg chg="add del mod">
          <ac:chgData name="Gerjan de Ruiter" userId="5d7c516b-9dcd-41a8-99d3-54425d29895b" providerId="ADAL" clId="{1AAFC847-22C0-428C-858F-2A254D4FB893}" dt="2022-10-14T06:55:21.887" v="2191" actId="478"/>
          <ac:spMkLst>
            <pc:docMk/>
            <pc:sldMk cId="137824720" sldId="292"/>
            <ac:spMk id="4" creationId="{0725CABE-B3A4-97A4-A7E9-E8493BA1233F}"/>
          </ac:spMkLst>
        </pc:spChg>
        <pc:spChg chg="del">
          <ac:chgData name="Gerjan de Ruiter" userId="5d7c516b-9dcd-41a8-99d3-54425d29895b" providerId="ADAL" clId="{1AAFC847-22C0-428C-858F-2A254D4FB893}" dt="2022-10-14T06:56:44.019" v="2509" actId="26606"/>
          <ac:spMkLst>
            <pc:docMk/>
            <pc:sldMk cId="137824720" sldId="292"/>
            <ac:spMk id="5" creationId="{A0A20D2F-2438-558A-E413-A5490E3C2F06}"/>
          </ac:spMkLst>
        </pc:spChg>
        <pc:spChg chg="add del mod">
          <ac:chgData name="Gerjan de Ruiter" userId="5d7c516b-9dcd-41a8-99d3-54425d29895b" providerId="ADAL" clId="{1AAFC847-22C0-428C-858F-2A254D4FB893}" dt="2022-10-14T06:56:41.139" v="2508"/>
          <ac:spMkLst>
            <pc:docMk/>
            <pc:sldMk cId="137824720" sldId="292"/>
            <ac:spMk id="6" creationId="{DEB25577-332A-DA14-559A-B5369E586159}"/>
          </ac:spMkLst>
        </pc:spChg>
        <pc:spChg chg="add mod">
          <ac:chgData name="Gerjan de Ruiter" userId="5d7c516b-9dcd-41a8-99d3-54425d29895b" providerId="ADAL" clId="{1AAFC847-22C0-428C-858F-2A254D4FB893}" dt="2022-10-14T06:57:43.522" v="2616" actId="20577"/>
          <ac:spMkLst>
            <pc:docMk/>
            <pc:sldMk cId="137824720" sldId="292"/>
            <ac:spMk id="5127" creationId="{0D233CE8-2E41-CB85-BD09-F1A7691F133C}"/>
          </ac:spMkLst>
        </pc:spChg>
        <pc:picChg chg="add del mod">
          <ac:chgData name="Gerjan de Ruiter" userId="5d7c516b-9dcd-41a8-99d3-54425d29895b" providerId="ADAL" clId="{1AAFC847-22C0-428C-858F-2A254D4FB893}" dt="2022-10-14T06:56:32.627" v="2507" actId="478"/>
          <ac:picMkLst>
            <pc:docMk/>
            <pc:sldMk cId="137824720" sldId="292"/>
            <ac:picMk id="3076" creationId="{6E6654A9-E43C-1099-3540-078C4666585D}"/>
          </ac:picMkLst>
        </pc:picChg>
        <pc:picChg chg="add mod">
          <ac:chgData name="Gerjan de Ruiter" userId="5d7c516b-9dcd-41a8-99d3-54425d29895b" providerId="ADAL" clId="{1AAFC847-22C0-428C-858F-2A254D4FB893}" dt="2022-10-14T06:56:54.531" v="2512" actId="1076"/>
          <ac:picMkLst>
            <pc:docMk/>
            <pc:sldMk cId="137824720" sldId="292"/>
            <ac:picMk id="5122" creationId="{9A835D5E-C9FF-DC82-AD9C-F24FDC9D7CC2}"/>
          </ac:picMkLst>
        </pc:picChg>
      </pc:sldChg>
      <pc:sldChg chg="addSp delSp modSp new mod modClrScheme chgLayout">
        <pc:chgData name="Gerjan de Ruiter" userId="5d7c516b-9dcd-41a8-99d3-54425d29895b" providerId="ADAL" clId="{1AAFC847-22C0-428C-858F-2A254D4FB893}" dt="2022-10-14T07:32:56.304" v="4153" actId="313"/>
        <pc:sldMkLst>
          <pc:docMk/>
          <pc:sldMk cId="1315234343" sldId="293"/>
        </pc:sldMkLst>
        <pc:spChg chg="del mod ord">
          <ac:chgData name="Gerjan de Ruiter" userId="5d7c516b-9dcd-41a8-99d3-54425d29895b" providerId="ADAL" clId="{1AAFC847-22C0-428C-858F-2A254D4FB893}" dt="2022-10-14T07:07:28.581" v="3061" actId="700"/>
          <ac:spMkLst>
            <pc:docMk/>
            <pc:sldMk cId="1315234343" sldId="293"/>
            <ac:spMk id="2" creationId="{AD8A19B1-27A1-A629-7BDA-60E16B3F76B6}"/>
          </ac:spMkLst>
        </pc:spChg>
        <pc:spChg chg="add del">
          <ac:chgData name="Gerjan de Ruiter" userId="5d7c516b-9dcd-41a8-99d3-54425d29895b" providerId="ADAL" clId="{1AAFC847-22C0-428C-858F-2A254D4FB893}" dt="2022-10-14T07:07:16.905" v="3060"/>
          <ac:spMkLst>
            <pc:docMk/>
            <pc:sldMk cId="1315234343" sldId="293"/>
            <ac:spMk id="3" creationId="{4E91FF67-9188-092F-D5F0-0362DC3F37FA}"/>
          </ac:spMkLst>
        </pc:spChg>
        <pc:spChg chg="del mod ord">
          <ac:chgData name="Gerjan de Ruiter" userId="5d7c516b-9dcd-41a8-99d3-54425d29895b" providerId="ADAL" clId="{1AAFC847-22C0-428C-858F-2A254D4FB893}" dt="2022-10-14T07:07:28.581" v="3061" actId="700"/>
          <ac:spMkLst>
            <pc:docMk/>
            <pc:sldMk cId="1315234343" sldId="293"/>
            <ac:spMk id="4" creationId="{66FB6FC4-10FA-459B-93D8-75C880A673DD}"/>
          </ac:spMkLst>
        </pc:spChg>
        <pc:spChg chg="del mod ord">
          <ac:chgData name="Gerjan de Ruiter" userId="5d7c516b-9dcd-41a8-99d3-54425d29895b" providerId="ADAL" clId="{1AAFC847-22C0-428C-858F-2A254D4FB893}" dt="2022-10-14T07:07:28.581" v="3061" actId="700"/>
          <ac:spMkLst>
            <pc:docMk/>
            <pc:sldMk cId="1315234343" sldId="293"/>
            <ac:spMk id="5" creationId="{E8D1D41D-D5E1-0FF0-1436-DEAE422AC9B1}"/>
          </ac:spMkLst>
        </pc:spChg>
        <pc:spChg chg="del">
          <ac:chgData name="Gerjan de Ruiter" userId="5d7c516b-9dcd-41a8-99d3-54425d29895b" providerId="ADAL" clId="{1AAFC847-22C0-428C-858F-2A254D4FB893}" dt="2022-10-14T07:07:28.581" v="3061" actId="700"/>
          <ac:spMkLst>
            <pc:docMk/>
            <pc:sldMk cId="1315234343" sldId="293"/>
            <ac:spMk id="6" creationId="{786DCE16-46F9-25B9-62D0-5FBE2422CCA2}"/>
          </ac:spMkLst>
        </pc:spChg>
        <pc:spChg chg="add mod ord">
          <ac:chgData name="Gerjan de Ruiter" userId="5d7c516b-9dcd-41a8-99d3-54425d29895b" providerId="ADAL" clId="{1AAFC847-22C0-428C-858F-2A254D4FB893}" dt="2022-10-14T07:07:33.366" v="3074" actId="20577"/>
          <ac:spMkLst>
            <pc:docMk/>
            <pc:sldMk cId="1315234343" sldId="293"/>
            <ac:spMk id="9" creationId="{C4089DA7-87FD-41F6-5481-2B82EFD2D76A}"/>
          </ac:spMkLst>
        </pc:spChg>
        <pc:spChg chg="add mod ord">
          <ac:chgData name="Gerjan de Ruiter" userId="5d7c516b-9dcd-41a8-99d3-54425d29895b" providerId="ADAL" clId="{1AAFC847-22C0-428C-858F-2A254D4FB893}" dt="2022-10-14T07:32:56.304" v="4153" actId="313"/>
          <ac:spMkLst>
            <pc:docMk/>
            <pc:sldMk cId="1315234343" sldId="293"/>
            <ac:spMk id="10" creationId="{744C7E86-7418-BCEE-66B3-AAC9412E7E87}"/>
          </ac:spMkLst>
        </pc:spChg>
        <pc:spChg chg="add mod ord">
          <ac:chgData name="Gerjan de Ruiter" userId="5d7c516b-9dcd-41a8-99d3-54425d29895b" providerId="ADAL" clId="{1AAFC847-22C0-428C-858F-2A254D4FB893}" dt="2022-10-14T07:07:28.581" v="3061" actId="700"/>
          <ac:spMkLst>
            <pc:docMk/>
            <pc:sldMk cId="1315234343" sldId="293"/>
            <ac:spMk id="11" creationId="{66B7E8AB-9BB7-26B7-323C-9D04CF4C2E9B}"/>
          </ac:spMkLst>
        </pc:spChg>
        <pc:picChg chg="add mod ord modCrop">
          <ac:chgData name="Gerjan de Ruiter" userId="5d7c516b-9dcd-41a8-99d3-54425d29895b" providerId="ADAL" clId="{1AAFC847-22C0-428C-858F-2A254D4FB893}" dt="2022-10-14T07:13:16.528" v="3384" actId="1076"/>
          <ac:picMkLst>
            <pc:docMk/>
            <pc:sldMk cId="1315234343" sldId="293"/>
            <ac:picMk id="8" creationId="{05A94958-A400-9B81-6E47-53B67417DF1D}"/>
          </ac:picMkLst>
        </pc:picChg>
        <pc:picChg chg="add del mod">
          <ac:chgData name="Gerjan de Ruiter" userId="5d7c516b-9dcd-41a8-99d3-54425d29895b" providerId="ADAL" clId="{1AAFC847-22C0-428C-858F-2A254D4FB893}" dt="2022-10-14T07:06:22.397" v="3059"/>
          <ac:picMkLst>
            <pc:docMk/>
            <pc:sldMk cId="1315234343" sldId="293"/>
            <ac:picMk id="6146" creationId="{A851A40C-9716-F890-3B55-872D8F34CFD8}"/>
          </ac:picMkLst>
        </pc:picChg>
      </pc:sldChg>
      <pc:sldChg chg="modSp add mod modAnim">
        <pc:chgData name="Gerjan de Ruiter" userId="5d7c516b-9dcd-41a8-99d3-54425d29895b" providerId="ADAL" clId="{1AAFC847-22C0-428C-858F-2A254D4FB893}" dt="2022-10-14T07:03:39.084" v="3057" actId="5793"/>
        <pc:sldMkLst>
          <pc:docMk/>
          <pc:sldMk cId="3953312789" sldId="294"/>
        </pc:sldMkLst>
        <pc:spChg chg="mod">
          <ac:chgData name="Gerjan de Ruiter" userId="5d7c516b-9dcd-41a8-99d3-54425d29895b" providerId="ADAL" clId="{1AAFC847-22C0-428C-858F-2A254D4FB893}" dt="2022-10-14T06:59:21.994" v="2851" actId="6549"/>
          <ac:spMkLst>
            <pc:docMk/>
            <pc:sldMk cId="3953312789" sldId="294"/>
            <ac:spMk id="2" creationId="{C897D0FF-490E-BA4F-89D0-433348140C2D}"/>
          </ac:spMkLst>
        </pc:spChg>
        <pc:spChg chg="mod">
          <ac:chgData name="Gerjan de Ruiter" userId="5d7c516b-9dcd-41a8-99d3-54425d29895b" providerId="ADAL" clId="{1AAFC847-22C0-428C-858F-2A254D4FB893}" dt="2022-10-14T07:03:39.084" v="3057" actId="5793"/>
          <ac:spMkLst>
            <pc:docMk/>
            <pc:sldMk cId="3953312789" sldId="294"/>
            <ac:spMk id="3" creationId="{DF6CAF64-811F-4E11-6F71-9D16A43DF7D8}"/>
          </ac:spMkLst>
        </pc:spChg>
      </pc:sldChg>
      <pc:sldChg chg="addSp delSp modSp new mod ord">
        <pc:chgData name="Gerjan de Ruiter" userId="5d7c516b-9dcd-41a8-99d3-54425d29895b" providerId="ADAL" clId="{1AAFC847-22C0-428C-858F-2A254D4FB893}" dt="2022-10-14T07:34:21.947" v="4296" actId="20577"/>
        <pc:sldMkLst>
          <pc:docMk/>
          <pc:sldMk cId="2035621952" sldId="295"/>
        </pc:sldMkLst>
        <pc:spChg chg="del">
          <ac:chgData name="Gerjan de Ruiter" userId="5d7c516b-9dcd-41a8-99d3-54425d29895b" providerId="ADAL" clId="{1AAFC847-22C0-428C-858F-2A254D4FB893}" dt="2022-10-14T07:07:58.733" v="3077"/>
          <ac:spMkLst>
            <pc:docMk/>
            <pc:sldMk cId="2035621952" sldId="295"/>
            <ac:spMk id="3" creationId="{5E09998A-9A3B-EC09-3B25-B59C31142746}"/>
          </ac:spMkLst>
        </pc:spChg>
        <pc:spChg chg="mod">
          <ac:chgData name="Gerjan de Ruiter" userId="5d7c516b-9dcd-41a8-99d3-54425d29895b" providerId="ADAL" clId="{1AAFC847-22C0-428C-858F-2A254D4FB893}" dt="2022-10-14T07:34:21.947" v="4296" actId="20577"/>
          <ac:spMkLst>
            <pc:docMk/>
            <pc:sldMk cId="2035621952" sldId="295"/>
            <ac:spMk id="4" creationId="{F169658A-A6E3-040F-EFE2-51E86BA62C18}"/>
          </ac:spMkLst>
        </pc:spChg>
        <pc:spChg chg="mod">
          <ac:chgData name="Gerjan de Ruiter" userId="5d7c516b-9dcd-41a8-99d3-54425d29895b" providerId="ADAL" clId="{1AAFC847-22C0-428C-858F-2A254D4FB893}" dt="2022-10-14T07:08:30.255" v="3101" actId="20577"/>
          <ac:spMkLst>
            <pc:docMk/>
            <pc:sldMk cId="2035621952" sldId="295"/>
            <ac:spMk id="5" creationId="{2F748FA0-39B3-ED12-ED83-E27F4626F184}"/>
          </ac:spMkLst>
        </pc:spChg>
        <pc:picChg chg="add mod">
          <ac:chgData name="Gerjan de Ruiter" userId="5d7c516b-9dcd-41a8-99d3-54425d29895b" providerId="ADAL" clId="{1AAFC847-22C0-428C-858F-2A254D4FB893}" dt="2022-10-14T07:07:58.733" v="3077"/>
          <ac:picMkLst>
            <pc:docMk/>
            <pc:sldMk cId="2035621952" sldId="295"/>
            <ac:picMk id="7" creationId="{01E993CA-A7F1-502C-7D4A-32206ED929AF}"/>
          </ac:picMkLst>
        </pc:picChg>
      </pc:sldChg>
      <pc:sldChg chg="addSp delSp modSp add mod modClrScheme chgLayout">
        <pc:chgData name="Gerjan de Ruiter" userId="5d7c516b-9dcd-41a8-99d3-54425d29895b" providerId="ADAL" clId="{1AAFC847-22C0-428C-858F-2A254D4FB893}" dt="2022-10-14T07:33:23.037" v="4161" actId="20577"/>
        <pc:sldMkLst>
          <pc:docMk/>
          <pc:sldMk cId="2639671253" sldId="296"/>
        </pc:sldMkLst>
        <pc:spChg chg="add del mod">
          <ac:chgData name="Gerjan de Ruiter" userId="5d7c516b-9dcd-41a8-99d3-54425d29895b" providerId="ADAL" clId="{1AAFC847-22C0-428C-858F-2A254D4FB893}" dt="2022-10-14T07:08:59.032" v="3104"/>
          <ac:spMkLst>
            <pc:docMk/>
            <pc:sldMk cId="2639671253" sldId="296"/>
            <ac:spMk id="3" creationId="{CE498F06-4AAE-A4F1-5E74-FE1DE22EFAC4}"/>
          </ac:spMkLst>
        </pc:spChg>
        <pc:spChg chg="add del mod ord">
          <ac:chgData name="Gerjan de Ruiter" userId="5d7c516b-9dcd-41a8-99d3-54425d29895b" providerId="ADAL" clId="{1AAFC847-22C0-428C-858F-2A254D4FB893}" dt="2022-10-14T07:12:51.477" v="3377" actId="478"/>
          <ac:spMkLst>
            <pc:docMk/>
            <pc:sldMk cId="2639671253" sldId="296"/>
            <ac:spMk id="6" creationId="{9EA97CEA-5255-0F28-3424-DECCA0EE768B}"/>
          </ac:spMkLst>
        </pc:spChg>
        <pc:spChg chg="add del mod ord">
          <ac:chgData name="Gerjan de Ruiter" userId="5d7c516b-9dcd-41a8-99d3-54425d29895b" providerId="ADAL" clId="{1AAFC847-22C0-428C-858F-2A254D4FB893}" dt="2022-10-14T07:11:54.319" v="3350"/>
          <ac:spMkLst>
            <pc:docMk/>
            <pc:sldMk cId="2639671253" sldId="296"/>
            <ac:spMk id="7" creationId="{6EAE06A1-8987-CC9C-CF84-D516882B0D2A}"/>
          </ac:spMkLst>
        </pc:spChg>
        <pc:spChg chg="mod ord">
          <ac:chgData name="Gerjan de Ruiter" userId="5d7c516b-9dcd-41a8-99d3-54425d29895b" providerId="ADAL" clId="{1AAFC847-22C0-428C-858F-2A254D4FB893}" dt="2022-10-14T07:11:37.578" v="3349" actId="700"/>
          <ac:spMkLst>
            <pc:docMk/>
            <pc:sldMk cId="2639671253" sldId="296"/>
            <ac:spMk id="9" creationId="{C4089DA7-87FD-41F6-5481-2B82EFD2D76A}"/>
          </ac:spMkLst>
        </pc:spChg>
        <pc:spChg chg="mod ord">
          <ac:chgData name="Gerjan de Ruiter" userId="5d7c516b-9dcd-41a8-99d3-54425d29895b" providerId="ADAL" clId="{1AAFC847-22C0-428C-858F-2A254D4FB893}" dt="2022-10-14T07:33:23.037" v="4161" actId="20577"/>
          <ac:spMkLst>
            <pc:docMk/>
            <pc:sldMk cId="2639671253" sldId="296"/>
            <ac:spMk id="10" creationId="{744C7E86-7418-BCEE-66B3-AAC9412E7E87}"/>
          </ac:spMkLst>
        </pc:spChg>
        <pc:spChg chg="del mod ord">
          <ac:chgData name="Gerjan de Ruiter" userId="5d7c516b-9dcd-41a8-99d3-54425d29895b" providerId="ADAL" clId="{1AAFC847-22C0-428C-858F-2A254D4FB893}" dt="2022-10-14T07:11:37.578" v="3349" actId="700"/>
          <ac:spMkLst>
            <pc:docMk/>
            <pc:sldMk cId="2639671253" sldId="296"/>
            <ac:spMk id="11" creationId="{66B7E8AB-9BB7-26B7-323C-9D04CF4C2E9B}"/>
          </ac:spMkLst>
        </pc:spChg>
        <pc:picChg chg="add mod ord modCrop">
          <ac:chgData name="Gerjan de Ruiter" userId="5d7c516b-9dcd-41a8-99d3-54425d29895b" providerId="ADAL" clId="{1AAFC847-22C0-428C-858F-2A254D4FB893}" dt="2022-10-14T07:12:59.594" v="3381" actId="1076"/>
          <ac:picMkLst>
            <pc:docMk/>
            <pc:sldMk cId="2639671253" sldId="296"/>
            <ac:picMk id="5" creationId="{4A24D92C-9CE2-75BB-C752-CBCE53F9261C}"/>
          </ac:picMkLst>
        </pc:picChg>
        <pc:picChg chg="del">
          <ac:chgData name="Gerjan de Ruiter" userId="5d7c516b-9dcd-41a8-99d3-54425d29895b" providerId="ADAL" clId="{1AAFC847-22C0-428C-858F-2A254D4FB893}" dt="2022-10-14T07:08:34.684" v="3103" actId="478"/>
          <ac:picMkLst>
            <pc:docMk/>
            <pc:sldMk cId="2639671253" sldId="296"/>
            <ac:picMk id="8" creationId="{05A94958-A400-9B81-6E47-53B67417DF1D}"/>
          </ac:picMkLst>
        </pc:picChg>
        <pc:picChg chg="add mod modCrop">
          <ac:chgData name="Gerjan de Ruiter" userId="5d7c516b-9dcd-41a8-99d3-54425d29895b" providerId="ADAL" clId="{1AAFC847-22C0-428C-858F-2A254D4FB893}" dt="2022-10-14T07:12:57.336" v="3380" actId="1076"/>
          <ac:picMkLst>
            <pc:docMk/>
            <pc:sldMk cId="2639671253" sldId="296"/>
            <ac:picMk id="13" creationId="{F079CC6C-E17D-7502-D4F9-B558E6559F00}"/>
          </ac:picMkLst>
        </pc:picChg>
      </pc:sldChg>
      <pc:sldChg chg="addSp delSp modSp new mod modClrScheme chgLayout">
        <pc:chgData name="Gerjan de Ruiter" userId="5d7c516b-9dcd-41a8-99d3-54425d29895b" providerId="ADAL" clId="{1AAFC847-22C0-428C-858F-2A254D4FB893}" dt="2022-10-14T07:34:58.078" v="4395" actId="313"/>
        <pc:sldMkLst>
          <pc:docMk/>
          <pc:sldMk cId="2886212437" sldId="297"/>
        </pc:sldMkLst>
        <pc:spChg chg="del mod ord">
          <ac:chgData name="Gerjan de Ruiter" userId="5d7c516b-9dcd-41a8-99d3-54425d29895b" providerId="ADAL" clId="{1AAFC847-22C0-428C-858F-2A254D4FB893}" dt="2022-10-14T07:16:14.403" v="3693" actId="700"/>
          <ac:spMkLst>
            <pc:docMk/>
            <pc:sldMk cId="2886212437" sldId="297"/>
            <ac:spMk id="2" creationId="{A739A884-57FE-7083-BE38-14989AC6E477}"/>
          </ac:spMkLst>
        </pc:spChg>
        <pc:spChg chg="del mod ord">
          <ac:chgData name="Gerjan de Ruiter" userId="5d7c516b-9dcd-41a8-99d3-54425d29895b" providerId="ADAL" clId="{1AAFC847-22C0-428C-858F-2A254D4FB893}" dt="2022-10-14T07:16:14.403" v="3693" actId="700"/>
          <ac:spMkLst>
            <pc:docMk/>
            <pc:sldMk cId="2886212437" sldId="297"/>
            <ac:spMk id="3" creationId="{88850D33-0316-EE86-8FAC-982FA98218EC}"/>
          </ac:spMkLst>
        </pc:spChg>
        <pc:spChg chg="del mod ord">
          <ac:chgData name="Gerjan de Ruiter" userId="5d7c516b-9dcd-41a8-99d3-54425d29895b" providerId="ADAL" clId="{1AAFC847-22C0-428C-858F-2A254D4FB893}" dt="2022-10-14T07:16:14.403" v="3693" actId="700"/>
          <ac:spMkLst>
            <pc:docMk/>
            <pc:sldMk cId="2886212437" sldId="297"/>
            <ac:spMk id="4" creationId="{AF0EFC10-50F1-A406-6982-93FB64EDBC4D}"/>
          </ac:spMkLst>
        </pc:spChg>
        <pc:spChg chg="del mod ord">
          <ac:chgData name="Gerjan de Ruiter" userId="5d7c516b-9dcd-41a8-99d3-54425d29895b" providerId="ADAL" clId="{1AAFC847-22C0-428C-858F-2A254D4FB893}" dt="2022-10-14T07:16:14.403" v="3693" actId="700"/>
          <ac:spMkLst>
            <pc:docMk/>
            <pc:sldMk cId="2886212437" sldId="297"/>
            <ac:spMk id="5" creationId="{1BC6176C-861A-7454-4778-71BA40EA1414}"/>
          </ac:spMkLst>
        </pc:spChg>
        <pc:spChg chg="del">
          <ac:chgData name="Gerjan de Ruiter" userId="5d7c516b-9dcd-41a8-99d3-54425d29895b" providerId="ADAL" clId="{1AAFC847-22C0-428C-858F-2A254D4FB893}" dt="2022-10-14T07:16:14.403" v="3693" actId="700"/>
          <ac:spMkLst>
            <pc:docMk/>
            <pc:sldMk cId="2886212437" sldId="297"/>
            <ac:spMk id="6" creationId="{F63BB3BE-4E6D-3939-EF8C-619674B29F9B}"/>
          </ac:spMkLst>
        </pc:spChg>
        <pc:spChg chg="add mod ord">
          <ac:chgData name="Gerjan de Ruiter" userId="5d7c516b-9dcd-41a8-99d3-54425d29895b" providerId="ADAL" clId="{1AAFC847-22C0-428C-858F-2A254D4FB893}" dt="2022-10-14T07:17:25.954" v="3713" actId="20577"/>
          <ac:spMkLst>
            <pc:docMk/>
            <pc:sldMk cId="2886212437" sldId="297"/>
            <ac:spMk id="7" creationId="{98848BB0-39AE-5DDF-C9B9-D3B04CD0BD00}"/>
          </ac:spMkLst>
        </pc:spChg>
        <pc:spChg chg="add mod ord">
          <ac:chgData name="Gerjan de Ruiter" userId="5d7c516b-9dcd-41a8-99d3-54425d29895b" providerId="ADAL" clId="{1AAFC847-22C0-428C-858F-2A254D4FB893}" dt="2022-10-14T07:34:58.078" v="4395" actId="313"/>
          <ac:spMkLst>
            <pc:docMk/>
            <pc:sldMk cId="2886212437" sldId="297"/>
            <ac:spMk id="8" creationId="{CA2B946D-0DC4-926C-AADE-65CADCFCAD33}"/>
          </ac:spMkLst>
        </pc:spChg>
        <pc:spChg chg="add del mod ord">
          <ac:chgData name="Gerjan de Ruiter" userId="5d7c516b-9dcd-41a8-99d3-54425d29895b" providerId="ADAL" clId="{1AAFC847-22C0-428C-858F-2A254D4FB893}" dt="2022-10-14T07:16:15.820" v="3694"/>
          <ac:spMkLst>
            <pc:docMk/>
            <pc:sldMk cId="2886212437" sldId="297"/>
            <ac:spMk id="9" creationId="{F3B86EC3-CE52-6D40-C5F7-20B9650F6521}"/>
          </ac:spMkLst>
        </pc:spChg>
        <pc:spChg chg="add mod ord">
          <ac:chgData name="Gerjan de Ruiter" userId="5d7c516b-9dcd-41a8-99d3-54425d29895b" providerId="ADAL" clId="{1AAFC847-22C0-428C-858F-2A254D4FB893}" dt="2022-10-14T07:16:14.403" v="3693" actId="700"/>
          <ac:spMkLst>
            <pc:docMk/>
            <pc:sldMk cId="2886212437" sldId="297"/>
            <ac:spMk id="10" creationId="{EB05A8E3-E5E5-7ED9-EAFB-58164737C003}"/>
          </ac:spMkLst>
        </pc:spChg>
        <pc:spChg chg="add del mod">
          <ac:chgData name="Gerjan de Ruiter" userId="5d7c516b-9dcd-41a8-99d3-54425d29895b" providerId="ADAL" clId="{1AAFC847-22C0-428C-858F-2A254D4FB893}" dt="2022-10-14T07:17:14.312" v="3696"/>
          <ac:spMkLst>
            <pc:docMk/>
            <pc:sldMk cId="2886212437" sldId="297"/>
            <ac:spMk id="14" creationId="{3D859F5E-2C81-604B-7643-E0E4243CBFA1}"/>
          </ac:spMkLst>
        </pc:spChg>
        <pc:picChg chg="add del mod">
          <ac:chgData name="Gerjan de Ruiter" userId="5d7c516b-9dcd-41a8-99d3-54425d29895b" providerId="ADAL" clId="{1AAFC847-22C0-428C-858F-2A254D4FB893}" dt="2022-10-14T07:16:38.551" v="3695" actId="478"/>
          <ac:picMkLst>
            <pc:docMk/>
            <pc:sldMk cId="2886212437" sldId="297"/>
            <ac:picMk id="12" creationId="{FC9CDC49-46B5-32EA-CFDE-3EA96F642DAE}"/>
          </ac:picMkLst>
        </pc:picChg>
        <pc:picChg chg="add mod">
          <ac:chgData name="Gerjan de Ruiter" userId="5d7c516b-9dcd-41a8-99d3-54425d29895b" providerId="ADAL" clId="{1AAFC847-22C0-428C-858F-2A254D4FB893}" dt="2022-10-14T07:17:14.312" v="3696"/>
          <ac:picMkLst>
            <pc:docMk/>
            <pc:sldMk cId="2886212437" sldId="297"/>
            <ac:picMk id="16" creationId="{D7417E6B-3280-284E-52F3-108BB322836F}"/>
          </ac:picMkLst>
        </pc:picChg>
      </pc:sldChg>
      <pc:sldChg chg="addSp delSp modSp new mod">
        <pc:chgData name="Gerjan de Ruiter" userId="5d7c516b-9dcd-41a8-99d3-54425d29895b" providerId="ADAL" clId="{1AAFC847-22C0-428C-858F-2A254D4FB893}" dt="2022-10-14T07:44:19.900" v="4763" actId="478"/>
        <pc:sldMkLst>
          <pc:docMk/>
          <pc:sldMk cId="1112473333" sldId="298"/>
        </pc:sldMkLst>
        <pc:spChg chg="del">
          <ac:chgData name="Gerjan de Ruiter" userId="5d7c516b-9dcd-41a8-99d3-54425d29895b" providerId="ADAL" clId="{1AAFC847-22C0-428C-858F-2A254D4FB893}" dt="2022-10-14T07:44:19.900" v="4763" actId="478"/>
          <ac:spMkLst>
            <pc:docMk/>
            <pc:sldMk cId="1112473333" sldId="298"/>
            <ac:spMk id="2" creationId="{BAC05776-6E8C-E649-FAA5-046DCD2D3D87}"/>
          </ac:spMkLst>
        </pc:spChg>
        <pc:spChg chg="del">
          <ac:chgData name="Gerjan de Ruiter" userId="5d7c516b-9dcd-41a8-99d3-54425d29895b" providerId="ADAL" clId="{1AAFC847-22C0-428C-858F-2A254D4FB893}" dt="2022-10-14T07:37:16.251" v="4397"/>
          <ac:spMkLst>
            <pc:docMk/>
            <pc:sldMk cId="1112473333" sldId="298"/>
            <ac:spMk id="3" creationId="{DCC32E5F-23C0-7120-DB97-53CA2C857452}"/>
          </ac:spMkLst>
        </pc:spChg>
        <pc:spChg chg="mod">
          <ac:chgData name="Gerjan de Ruiter" userId="5d7c516b-9dcd-41a8-99d3-54425d29895b" providerId="ADAL" clId="{1AAFC847-22C0-428C-858F-2A254D4FB893}" dt="2022-10-14T07:40:06.692" v="4762" actId="20577"/>
          <ac:spMkLst>
            <pc:docMk/>
            <pc:sldMk cId="1112473333" sldId="298"/>
            <ac:spMk id="4" creationId="{DED692A2-6D09-E907-BA13-D9407B6A6099}"/>
          </ac:spMkLst>
        </pc:spChg>
        <pc:spChg chg="mod">
          <ac:chgData name="Gerjan de Ruiter" userId="5d7c516b-9dcd-41a8-99d3-54425d29895b" providerId="ADAL" clId="{1AAFC847-22C0-428C-858F-2A254D4FB893}" dt="2022-10-14T07:37:42.891" v="4422" actId="20577"/>
          <ac:spMkLst>
            <pc:docMk/>
            <pc:sldMk cId="1112473333" sldId="298"/>
            <ac:spMk id="5" creationId="{4DBDDB96-DC62-68FF-F3DE-03BBF033C2D1}"/>
          </ac:spMkLst>
        </pc:spChg>
        <pc:picChg chg="add mod">
          <ac:chgData name="Gerjan de Ruiter" userId="5d7c516b-9dcd-41a8-99d3-54425d29895b" providerId="ADAL" clId="{1AAFC847-22C0-428C-858F-2A254D4FB893}" dt="2022-10-14T07:37:38.040" v="4406" actId="1076"/>
          <ac:picMkLst>
            <pc:docMk/>
            <pc:sldMk cId="1112473333" sldId="298"/>
            <ac:picMk id="8194" creationId="{7395542E-B3B1-F1A5-6E56-09EC8FD70F2A}"/>
          </ac:picMkLst>
        </pc:picChg>
      </pc:sldChg>
      <pc:sldChg chg="add">
        <pc:chgData name="Gerjan de Ruiter" userId="5d7c516b-9dcd-41a8-99d3-54425d29895b" providerId="ADAL" clId="{1AAFC847-22C0-428C-858F-2A254D4FB893}" dt="2022-10-14T07:46:59.718" v="4764"/>
        <pc:sldMkLst>
          <pc:docMk/>
          <pc:sldMk cId="889248227" sldId="299"/>
        </pc:sldMkLst>
      </pc:sldChg>
      <pc:sldChg chg="modSp add mod">
        <pc:chgData name="Gerjan de Ruiter" userId="5d7c516b-9dcd-41a8-99d3-54425d29895b" providerId="ADAL" clId="{1AAFC847-22C0-428C-858F-2A254D4FB893}" dt="2022-10-14T08:19:57.693" v="5327" actId="1076"/>
        <pc:sldMkLst>
          <pc:docMk/>
          <pc:sldMk cId="4159768415" sldId="300"/>
        </pc:sldMkLst>
        <pc:spChg chg="mod">
          <ac:chgData name="Gerjan de Ruiter" userId="5d7c516b-9dcd-41a8-99d3-54425d29895b" providerId="ADAL" clId="{1AAFC847-22C0-428C-858F-2A254D4FB893}" dt="2022-10-14T08:17:14.357" v="5296" actId="1076"/>
          <ac:spMkLst>
            <pc:docMk/>
            <pc:sldMk cId="4159768415" sldId="300"/>
            <ac:spMk id="4" creationId="{00000000-0000-0000-0000-000000000000}"/>
          </ac:spMkLst>
        </pc:spChg>
        <pc:spChg chg="mod">
          <ac:chgData name="Gerjan de Ruiter" userId="5d7c516b-9dcd-41a8-99d3-54425d29895b" providerId="ADAL" clId="{1AAFC847-22C0-428C-858F-2A254D4FB893}" dt="2022-10-14T08:19:12.524" v="5314" actId="14100"/>
          <ac:spMkLst>
            <pc:docMk/>
            <pc:sldMk cId="4159768415" sldId="300"/>
            <ac:spMk id="6" creationId="{00000000-0000-0000-0000-000000000000}"/>
          </ac:spMkLst>
        </pc:spChg>
        <pc:spChg chg="mod">
          <ac:chgData name="Gerjan de Ruiter" userId="5d7c516b-9dcd-41a8-99d3-54425d29895b" providerId="ADAL" clId="{1AAFC847-22C0-428C-858F-2A254D4FB893}" dt="2022-10-14T08:19:07.419" v="5313" actId="14100"/>
          <ac:spMkLst>
            <pc:docMk/>
            <pc:sldMk cId="4159768415" sldId="300"/>
            <ac:spMk id="7" creationId="{00000000-0000-0000-0000-000000000000}"/>
          </ac:spMkLst>
        </pc:spChg>
        <pc:spChg chg="mod">
          <ac:chgData name="Gerjan de Ruiter" userId="5d7c516b-9dcd-41a8-99d3-54425d29895b" providerId="ADAL" clId="{1AAFC847-22C0-428C-858F-2A254D4FB893}" dt="2022-10-14T08:19:02.453" v="5312" actId="14100"/>
          <ac:spMkLst>
            <pc:docMk/>
            <pc:sldMk cId="4159768415" sldId="300"/>
            <ac:spMk id="8" creationId="{00000000-0000-0000-0000-000000000000}"/>
          </ac:spMkLst>
        </pc:spChg>
        <pc:spChg chg="mod">
          <ac:chgData name="Gerjan de Ruiter" userId="5d7c516b-9dcd-41a8-99d3-54425d29895b" providerId="ADAL" clId="{1AAFC847-22C0-428C-858F-2A254D4FB893}" dt="2022-10-14T08:19:57.693" v="5327" actId="1076"/>
          <ac:spMkLst>
            <pc:docMk/>
            <pc:sldMk cId="4159768415" sldId="300"/>
            <ac:spMk id="9" creationId="{00000000-0000-0000-0000-000000000000}"/>
          </ac:spMkLst>
        </pc:spChg>
        <pc:spChg chg="mod">
          <ac:chgData name="Gerjan de Ruiter" userId="5d7c516b-9dcd-41a8-99d3-54425d29895b" providerId="ADAL" clId="{1AAFC847-22C0-428C-858F-2A254D4FB893}" dt="2022-10-14T08:19:44.318" v="5324" actId="14100"/>
          <ac:spMkLst>
            <pc:docMk/>
            <pc:sldMk cId="4159768415" sldId="300"/>
            <ac:spMk id="10" creationId="{00000000-0000-0000-0000-000000000000}"/>
          </ac:spMkLst>
        </pc:spChg>
        <pc:spChg chg="mod">
          <ac:chgData name="Gerjan de Ruiter" userId="5d7c516b-9dcd-41a8-99d3-54425d29895b" providerId="ADAL" clId="{1AAFC847-22C0-428C-858F-2A254D4FB893}" dt="2022-10-14T08:18:55.524" v="5311" actId="14100"/>
          <ac:spMkLst>
            <pc:docMk/>
            <pc:sldMk cId="4159768415" sldId="300"/>
            <ac:spMk id="11" creationId="{00000000-0000-0000-0000-000000000000}"/>
          </ac:spMkLst>
        </pc:spChg>
        <pc:spChg chg="mod">
          <ac:chgData name="Gerjan de Ruiter" userId="5d7c516b-9dcd-41a8-99d3-54425d29895b" providerId="ADAL" clId="{1AAFC847-22C0-428C-858F-2A254D4FB893}" dt="2022-10-14T08:17:25.731" v="5299" actId="14100"/>
          <ac:spMkLst>
            <pc:docMk/>
            <pc:sldMk cId="4159768415" sldId="300"/>
            <ac:spMk id="12" creationId="{00000000-0000-0000-0000-000000000000}"/>
          </ac:spMkLst>
        </pc:spChg>
        <pc:spChg chg="mod">
          <ac:chgData name="Gerjan de Ruiter" userId="5d7c516b-9dcd-41a8-99d3-54425d29895b" providerId="ADAL" clId="{1AAFC847-22C0-428C-858F-2A254D4FB893}" dt="2022-10-14T08:17:33.627" v="5300" actId="1076"/>
          <ac:spMkLst>
            <pc:docMk/>
            <pc:sldMk cId="4159768415" sldId="300"/>
            <ac:spMk id="17" creationId="{00000000-0000-0000-0000-000000000000}"/>
          </ac:spMkLst>
        </pc:spChg>
        <pc:picChg chg="mod">
          <ac:chgData name="Gerjan de Ruiter" userId="5d7c516b-9dcd-41a8-99d3-54425d29895b" providerId="ADAL" clId="{1AAFC847-22C0-428C-858F-2A254D4FB893}" dt="2022-10-14T08:17:45.470" v="5301" actId="1076"/>
          <ac:picMkLst>
            <pc:docMk/>
            <pc:sldMk cId="4159768415" sldId="300"/>
            <ac:picMk id="19" creationId="{00000000-0000-0000-0000-000000000000}"/>
          </ac:picMkLst>
        </pc:picChg>
        <pc:picChg chg="mod">
          <ac:chgData name="Gerjan de Ruiter" userId="5d7c516b-9dcd-41a8-99d3-54425d29895b" providerId="ADAL" clId="{1AAFC847-22C0-428C-858F-2A254D4FB893}" dt="2022-10-14T08:18:21.327" v="5302" actId="1076"/>
          <ac:picMkLst>
            <pc:docMk/>
            <pc:sldMk cId="4159768415" sldId="300"/>
            <ac:picMk id="20" creationId="{00000000-0000-0000-0000-000000000000}"/>
          </ac:picMkLst>
        </pc:picChg>
        <pc:picChg chg="mod">
          <ac:chgData name="Gerjan de Ruiter" userId="5d7c516b-9dcd-41a8-99d3-54425d29895b" providerId="ADAL" clId="{1AAFC847-22C0-428C-858F-2A254D4FB893}" dt="2022-10-14T08:18:24.865" v="5303" actId="1076"/>
          <ac:picMkLst>
            <pc:docMk/>
            <pc:sldMk cId="4159768415" sldId="300"/>
            <ac:picMk id="21" creationId="{00000000-0000-0000-0000-000000000000}"/>
          </ac:picMkLst>
        </pc:picChg>
        <pc:picChg chg="mod">
          <ac:chgData name="Gerjan de Ruiter" userId="5d7c516b-9dcd-41a8-99d3-54425d29895b" providerId="ADAL" clId="{1AAFC847-22C0-428C-858F-2A254D4FB893}" dt="2022-10-14T08:19:15.955" v="5321" actId="1038"/>
          <ac:picMkLst>
            <pc:docMk/>
            <pc:sldMk cId="4159768415" sldId="300"/>
            <ac:picMk id="22" creationId="{00000000-0000-0000-0000-000000000000}"/>
          </ac:picMkLst>
        </pc:picChg>
        <pc:picChg chg="mod">
          <ac:chgData name="Gerjan de Ruiter" userId="5d7c516b-9dcd-41a8-99d3-54425d29895b" providerId="ADAL" clId="{1AAFC847-22C0-428C-858F-2A254D4FB893}" dt="2022-10-14T08:19:37.478" v="5323" actId="1076"/>
          <ac:picMkLst>
            <pc:docMk/>
            <pc:sldMk cId="4159768415" sldId="300"/>
            <ac:picMk id="23" creationId="{00000000-0000-0000-0000-000000000000}"/>
          </ac:picMkLst>
        </pc:picChg>
        <pc:picChg chg="mod">
          <ac:chgData name="Gerjan de Ruiter" userId="5d7c516b-9dcd-41a8-99d3-54425d29895b" providerId="ADAL" clId="{1AAFC847-22C0-428C-858F-2A254D4FB893}" dt="2022-10-14T08:19:25.105" v="5322" actId="1076"/>
          <ac:picMkLst>
            <pc:docMk/>
            <pc:sldMk cId="4159768415" sldId="300"/>
            <ac:picMk id="24"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5D428-F41D-4CFD-BAFA-2FEEFD7A7CB1}"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nl-NL"/>
        </a:p>
      </dgm:t>
    </dgm:pt>
    <dgm:pt modelId="{7E7D5D88-5A37-45C9-869C-7BE144AB7EC2}">
      <dgm:prSet phldrT="[Tekst]"/>
      <dgm:spPr/>
      <dgm:t>
        <a:bodyPr/>
        <a:lstStyle/>
        <a:p>
          <a:r>
            <a:rPr lang="nl-NL" dirty="0"/>
            <a:t>Hoofdvraag</a:t>
          </a:r>
        </a:p>
      </dgm:t>
    </dgm:pt>
    <dgm:pt modelId="{D95A2F4A-2CD1-4C6D-B403-27829BDF077A}" type="parTrans" cxnId="{C1C00A66-5B83-459E-80FA-50AD14D17EE1}">
      <dgm:prSet/>
      <dgm:spPr/>
      <dgm:t>
        <a:bodyPr/>
        <a:lstStyle/>
        <a:p>
          <a:endParaRPr lang="nl-NL"/>
        </a:p>
      </dgm:t>
    </dgm:pt>
    <dgm:pt modelId="{5FA41578-52DC-4176-9263-73F68724CF03}" type="sibTrans" cxnId="{C1C00A66-5B83-459E-80FA-50AD14D17EE1}">
      <dgm:prSet/>
      <dgm:spPr/>
      <dgm:t>
        <a:bodyPr/>
        <a:lstStyle/>
        <a:p>
          <a:endParaRPr lang="nl-NL"/>
        </a:p>
      </dgm:t>
    </dgm:pt>
    <dgm:pt modelId="{F430515D-9F19-44D6-8D66-7F4A75E60B3A}" type="asst">
      <dgm:prSet phldrT="[Tekst]"/>
      <dgm:spPr/>
      <dgm:t>
        <a:bodyPr/>
        <a:lstStyle/>
        <a:p>
          <a:r>
            <a:rPr lang="nl-NL" dirty="0"/>
            <a:t>Deelvraag 1</a:t>
          </a:r>
        </a:p>
      </dgm:t>
    </dgm:pt>
    <dgm:pt modelId="{8035DBAA-5D82-471A-8C6B-967ECC80D15E}" type="parTrans" cxnId="{41F0A5F7-FEF3-4DE6-BB1E-ADA3435DB50C}">
      <dgm:prSet/>
      <dgm:spPr/>
      <dgm:t>
        <a:bodyPr/>
        <a:lstStyle/>
        <a:p>
          <a:endParaRPr lang="nl-NL"/>
        </a:p>
      </dgm:t>
    </dgm:pt>
    <dgm:pt modelId="{AD625EAF-BF11-471A-9D3B-29B8739E24F6}" type="sibTrans" cxnId="{41F0A5F7-FEF3-4DE6-BB1E-ADA3435DB50C}">
      <dgm:prSet/>
      <dgm:spPr/>
      <dgm:t>
        <a:bodyPr/>
        <a:lstStyle/>
        <a:p>
          <a:endParaRPr lang="nl-NL"/>
        </a:p>
      </dgm:t>
    </dgm:pt>
    <dgm:pt modelId="{69F4B2E5-0BC1-49E4-BD97-D45942FFFC2E}">
      <dgm:prSet phldrT="[Tekst]"/>
      <dgm:spPr/>
      <dgm:t>
        <a:bodyPr/>
        <a:lstStyle/>
        <a:p>
          <a:r>
            <a:rPr lang="nl-NL" dirty="0"/>
            <a:t>Interview</a:t>
          </a:r>
        </a:p>
      </dgm:t>
    </dgm:pt>
    <dgm:pt modelId="{2602C1B0-C404-43FB-95DB-613F641F2684}" type="parTrans" cxnId="{4BFA8010-EFA0-41FF-BA84-B96B444238A3}">
      <dgm:prSet/>
      <dgm:spPr/>
      <dgm:t>
        <a:bodyPr/>
        <a:lstStyle/>
        <a:p>
          <a:endParaRPr lang="nl-NL"/>
        </a:p>
      </dgm:t>
    </dgm:pt>
    <dgm:pt modelId="{B6CDC707-41A2-41C5-B777-953E96F65CC0}" type="sibTrans" cxnId="{4BFA8010-EFA0-41FF-BA84-B96B444238A3}">
      <dgm:prSet/>
      <dgm:spPr/>
      <dgm:t>
        <a:bodyPr/>
        <a:lstStyle/>
        <a:p>
          <a:endParaRPr lang="nl-NL"/>
        </a:p>
      </dgm:t>
    </dgm:pt>
    <dgm:pt modelId="{12428C09-98DD-40D6-8207-284B874FBE6A}">
      <dgm:prSet phldrT="[Tekst]"/>
      <dgm:spPr/>
      <dgm:t>
        <a:bodyPr/>
        <a:lstStyle/>
        <a:p>
          <a:r>
            <a:rPr lang="nl-NL" dirty="0"/>
            <a:t>Deskresearch</a:t>
          </a:r>
        </a:p>
      </dgm:t>
    </dgm:pt>
    <dgm:pt modelId="{04EC6A8F-295A-40D8-BBB5-87CCB010A305}" type="parTrans" cxnId="{452D1EF1-C85E-4423-A8F7-700FCA82F248}">
      <dgm:prSet/>
      <dgm:spPr/>
      <dgm:t>
        <a:bodyPr/>
        <a:lstStyle/>
        <a:p>
          <a:endParaRPr lang="nl-NL"/>
        </a:p>
      </dgm:t>
    </dgm:pt>
    <dgm:pt modelId="{C516EE08-E911-430C-B18D-DA988A51C5EC}" type="sibTrans" cxnId="{452D1EF1-C85E-4423-A8F7-700FCA82F248}">
      <dgm:prSet/>
      <dgm:spPr/>
      <dgm:t>
        <a:bodyPr/>
        <a:lstStyle/>
        <a:p>
          <a:endParaRPr lang="nl-NL"/>
        </a:p>
      </dgm:t>
    </dgm:pt>
    <dgm:pt modelId="{465D7599-5F22-46B6-B93F-6C03B9D810FC}" type="asst">
      <dgm:prSet/>
      <dgm:spPr/>
      <dgm:t>
        <a:bodyPr/>
        <a:lstStyle/>
        <a:p>
          <a:r>
            <a:rPr lang="nl-NL" dirty="0"/>
            <a:t>Deelvraag 2</a:t>
          </a:r>
        </a:p>
      </dgm:t>
    </dgm:pt>
    <dgm:pt modelId="{652661BB-3FC7-45DF-9F24-A74B77D43D71}" type="parTrans" cxnId="{DA5C5D57-3FAD-4B34-8DA7-657765E38FDA}">
      <dgm:prSet/>
      <dgm:spPr/>
      <dgm:t>
        <a:bodyPr/>
        <a:lstStyle/>
        <a:p>
          <a:endParaRPr lang="nl-NL"/>
        </a:p>
      </dgm:t>
    </dgm:pt>
    <dgm:pt modelId="{3B4112CA-1397-4562-B349-504A54991FBB}" type="sibTrans" cxnId="{DA5C5D57-3FAD-4B34-8DA7-657765E38FDA}">
      <dgm:prSet/>
      <dgm:spPr/>
      <dgm:t>
        <a:bodyPr/>
        <a:lstStyle/>
        <a:p>
          <a:endParaRPr lang="nl-NL"/>
        </a:p>
      </dgm:t>
    </dgm:pt>
    <dgm:pt modelId="{9F15A648-C1F4-4218-875C-675CE1074BE5}">
      <dgm:prSet/>
      <dgm:spPr/>
      <dgm:t>
        <a:bodyPr/>
        <a:lstStyle/>
        <a:p>
          <a:r>
            <a:rPr lang="nl-NL" dirty="0" err="1"/>
            <a:t>etc</a:t>
          </a:r>
          <a:endParaRPr lang="nl-NL" dirty="0"/>
        </a:p>
      </dgm:t>
    </dgm:pt>
    <dgm:pt modelId="{6DEC7670-7B51-42F9-8096-C36F0C1D2BC9}" type="parTrans" cxnId="{D2ED7868-AE2D-4366-9B95-35933F674102}">
      <dgm:prSet/>
      <dgm:spPr/>
      <dgm:t>
        <a:bodyPr/>
        <a:lstStyle/>
        <a:p>
          <a:endParaRPr lang="nl-NL"/>
        </a:p>
      </dgm:t>
    </dgm:pt>
    <dgm:pt modelId="{0BCF0579-352C-4DB4-BCD4-E9EECFA7AFE2}" type="sibTrans" cxnId="{D2ED7868-AE2D-4366-9B95-35933F674102}">
      <dgm:prSet/>
      <dgm:spPr/>
      <dgm:t>
        <a:bodyPr/>
        <a:lstStyle/>
        <a:p>
          <a:endParaRPr lang="nl-NL"/>
        </a:p>
      </dgm:t>
    </dgm:pt>
    <dgm:pt modelId="{A8C490B3-BD0C-4C05-8A7F-6950874D6D2B}" type="asst">
      <dgm:prSet/>
      <dgm:spPr/>
      <dgm:t>
        <a:bodyPr/>
        <a:lstStyle/>
        <a:p>
          <a:r>
            <a:rPr lang="nl-NL" dirty="0"/>
            <a:t>Deelvraag 3</a:t>
          </a:r>
        </a:p>
      </dgm:t>
    </dgm:pt>
    <dgm:pt modelId="{F4F8859A-98DB-482D-99C3-60B30C48EDF2}" type="parTrans" cxnId="{AD9A5337-8C1F-4AAC-AD12-8D981E16D5CB}">
      <dgm:prSet/>
      <dgm:spPr/>
      <dgm:t>
        <a:bodyPr/>
        <a:lstStyle/>
        <a:p>
          <a:endParaRPr lang="nl-NL"/>
        </a:p>
      </dgm:t>
    </dgm:pt>
    <dgm:pt modelId="{379A0059-4646-469A-BE9C-65ECE1CC4FF6}" type="sibTrans" cxnId="{AD9A5337-8C1F-4AAC-AD12-8D981E16D5CB}">
      <dgm:prSet/>
      <dgm:spPr/>
      <dgm:t>
        <a:bodyPr/>
        <a:lstStyle/>
        <a:p>
          <a:endParaRPr lang="nl-NL"/>
        </a:p>
      </dgm:t>
    </dgm:pt>
    <dgm:pt modelId="{A507B3B2-851C-45B9-8E5D-8430FA1F2DE1}">
      <dgm:prSet/>
      <dgm:spPr/>
      <dgm:t>
        <a:bodyPr/>
        <a:lstStyle/>
        <a:p>
          <a:r>
            <a:rPr lang="nl-NL"/>
            <a:t>Enquête</a:t>
          </a:r>
        </a:p>
      </dgm:t>
    </dgm:pt>
    <dgm:pt modelId="{51C65A75-F7D0-403C-9453-7684901CC96F}" type="parTrans" cxnId="{86E12E88-ED92-44C6-BBB2-90054C60D993}">
      <dgm:prSet/>
      <dgm:spPr/>
      <dgm:t>
        <a:bodyPr/>
        <a:lstStyle/>
        <a:p>
          <a:endParaRPr lang="nl-NL"/>
        </a:p>
      </dgm:t>
    </dgm:pt>
    <dgm:pt modelId="{B75BB104-05C4-454F-B82D-3DA4AAB3B554}" type="sibTrans" cxnId="{86E12E88-ED92-44C6-BBB2-90054C60D993}">
      <dgm:prSet/>
      <dgm:spPr/>
      <dgm:t>
        <a:bodyPr/>
        <a:lstStyle/>
        <a:p>
          <a:endParaRPr lang="nl-NL"/>
        </a:p>
      </dgm:t>
    </dgm:pt>
    <dgm:pt modelId="{1CD7064E-497B-4BB0-8E1E-B40C4BA358AB}">
      <dgm:prSet/>
      <dgm:spPr/>
      <dgm:t>
        <a:bodyPr/>
        <a:lstStyle/>
        <a:p>
          <a:r>
            <a:rPr lang="nl-NL"/>
            <a:t>Interview</a:t>
          </a:r>
        </a:p>
      </dgm:t>
    </dgm:pt>
    <dgm:pt modelId="{9445B76C-B8CF-4084-B094-178A53F9F701}" type="parTrans" cxnId="{A5C25570-B5DF-4D18-AAAD-0DCDB5320CD5}">
      <dgm:prSet/>
      <dgm:spPr/>
      <dgm:t>
        <a:bodyPr/>
        <a:lstStyle/>
        <a:p>
          <a:endParaRPr lang="nl-NL"/>
        </a:p>
      </dgm:t>
    </dgm:pt>
    <dgm:pt modelId="{3B42A23A-B10B-4A59-AC46-CE7495D0282B}" type="sibTrans" cxnId="{A5C25570-B5DF-4D18-AAAD-0DCDB5320CD5}">
      <dgm:prSet/>
      <dgm:spPr/>
      <dgm:t>
        <a:bodyPr/>
        <a:lstStyle/>
        <a:p>
          <a:endParaRPr lang="nl-NL"/>
        </a:p>
      </dgm:t>
    </dgm:pt>
    <dgm:pt modelId="{A0E90356-6E05-43AC-BAD8-1B8B8629DF94}">
      <dgm:prSet phldrT="[Tekst]"/>
      <dgm:spPr/>
      <dgm:t>
        <a:bodyPr/>
        <a:lstStyle/>
        <a:p>
          <a:r>
            <a:rPr lang="nl-NL" dirty="0"/>
            <a:t>Deskresearch</a:t>
          </a:r>
        </a:p>
      </dgm:t>
    </dgm:pt>
    <dgm:pt modelId="{DC4D19EE-631B-4C98-AAE1-CCA1D81A6039}" type="parTrans" cxnId="{BC34C1D3-3774-44C6-B157-70C7FA2EFEE8}">
      <dgm:prSet/>
      <dgm:spPr/>
      <dgm:t>
        <a:bodyPr/>
        <a:lstStyle/>
        <a:p>
          <a:endParaRPr lang="nl-NL"/>
        </a:p>
      </dgm:t>
    </dgm:pt>
    <dgm:pt modelId="{FEFE0B4D-32D2-44BB-B7E1-8DBD1D5E726D}" type="sibTrans" cxnId="{BC34C1D3-3774-44C6-B157-70C7FA2EFEE8}">
      <dgm:prSet/>
      <dgm:spPr/>
      <dgm:t>
        <a:bodyPr/>
        <a:lstStyle/>
        <a:p>
          <a:endParaRPr lang="nl-NL"/>
        </a:p>
      </dgm:t>
    </dgm:pt>
    <dgm:pt modelId="{AD7B7F30-79A5-47A4-8711-B10522AC7998}">
      <dgm:prSet/>
      <dgm:spPr/>
      <dgm:t>
        <a:bodyPr/>
        <a:lstStyle/>
        <a:p>
          <a:r>
            <a:rPr lang="nl-NL"/>
            <a:t>Enquête</a:t>
          </a:r>
        </a:p>
      </dgm:t>
    </dgm:pt>
    <dgm:pt modelId="{59FB6405-EFB5-4DAC-92EC-6000D2CE2006}" type="parTrans" cxnId="{770C4A25-14C5-4FD3-8865-96A118484602}">
      <dgm:prSet/>
      <dgm:spPr/>
      <dgm:t>
        <a:bodyPr/>
        <a:lstStyle/>
        <a:p>
          <a:endParaRPr lang="nl-NL"/>
        </a:p>
      </dgm:t>
    </dgm:pt>
    <dgm:pt modelId="{A5ECEA37-9188-48BE-9A86-F1DC1BD931B7}" type="sibTrans" cxnId="{770C4A25-14C5-4FD3-8865-96A118484602}">
      <dgm:prSet/>
      <dgm:spPr/>
      <dgm:t>
        <a:bodyPr/>
        <a:lstStyle/>
        <a:p>
          <a:endParaRPr lang="nl-NL"/>
        </a:p>
      </dgm:t>
    </dgm:pt>
    <dgm:pt modelId="{EA9C7F90-1C3C-4F3C-B571-6413BF28D8FA}" type="pres">
      <dgm:prSet presAssocID="{2F15D428-F41D-4CFD-BAFA-2FEEFD7A7CB1}" presName="diagram" presStyleCnt="0">
        <dgm:presLayoutVars>
          <dgm:chPref val="1"/>
          <dgm:dir/>
          <dgm:animOne val="branch"/>
          <dgm:animLvl val="lvl"/>
          <dgm:resizeHandles val="exact"/>
        </dgm:presLayoutVars>
      </dgm:prSet>
      <dgm:spPr/>
    </dgm:pt>
    <dgm:pt modelId="{20DE7414-95E6-4D09-BE8E-7080182BD576}" type="pres">
      <dgm:prSet presAssocID="{7E7D5D88-5A37-45C9-869C-7BE144AB7EC2}" presName="root1" presStyleCnt="0"/>
      <dgm:spPr/>
    </dgm:pt>
    <dgm:pt modelId="{FC6DC313-D65A-44BB-9DCA-FBA0470220DA}" type="pres">
      <dgm:prSet presAssocID="{7E7D5D88-5A37-45C9-869C-7BE144AB7EC2}" presName="LevelOneTextNode" presStyleLbl="node0" presStyleIdx="0" presStyleCnt="1">
        <dgm:presLayoutVars>
          <dgm:chPref val="3"/>
        </dgm:presLayoutVars>
      </dgm:prSet>
      <dgm:spPr/>
    </dgm:pt>
    <dgm:pt modelId="{B6657B6F-64FC-4C01-84A9-A506E3E7356A}" type="pres">
      <dgm:prSet presAssocID="{7E7D5D88-5A37-45C9-869C-7BE144AB7EC2}" presName="level2hierChild" presStyleCnt="0"/>
      <dgm:spPr/>
    </dgm:pt>
    <dgm:pt modelId="{B24B4B75-ADC1-42F1-843B-8CF378F26A0C}" type="pres">
      <dgm:prSet presAssocID="{8035DBAA-5D82-471A-8C6B-967ECC80D15E}" presName="conn2-1" presStyleLbl="parChTrans1D2" presStyleIdx="0" presStyleCnt="3"/>
      <dgm:spPr/>
    </dgm:pt>
    <dgm:pt modelId="{7800C025-9C46-49D3-B4EA-3C702A29AD99}" type="pres">
      <dgm:prSet presAssocID="{8035DBAA-5D82-471A-8C6B-967ECC80D15E}" presName="connTx" presStyleLbl="parChTrans1D2" presStyleIdx="0" presStyleCnt="3"/>
      <dgm:spPr/>
    </dgm:pt>
    <dgm:pt modelId="{6EC6BF5B-10ED-4A82-A66E-C03072A89222}" type="pres">
      <dgm:prSet presAssocID="{F430515D-9F19-44D6-8D66-7F4A75E60B3A}" presName="root2" presStyleCnt="0"/>
      <dgm:spPr/>
    </dgm:pt>
    <dgm:pt modelId="{3D06FC7F-6120-4E7F-8A28-534FC7E2149B}" type="pres">
      <dgm:prSet presAssocID="{F430515D-9F19-44D6-8D66-7F4A75E60B3A}" presName="LevelTwoTextNode" presStyleLbl="asst1" presStyleIdx="0" presStyleCnt="3">
        <dgm:presLayoutVars>
          <dgm:chPref val="3"/>
        </dgm:presLayoutVars>
      </dgm:prSet>
      <dgm:spPr/>
    </dgm:pt>
    <dgm:pt modelId="{069FA686-4384-4191-9E36-35223234DB96}" type="pres">
      <dgm:prSet presAssocID="{F430515D-9F19-44D6-8D66-7F4A75E60B3A}" presName="level3hierChild" presStyleCnt="0"/>
      <dgm:spPr/>
    </dgm:pt>
    <dgm:pt modelId="{26A36F49-2FC5-4C2E-A97E-240916B3F3DA}" type="pres">
      <dgm:prSet presAssocID="{9445B76C-B8CF-4084-B094-178A53F9F701}" presName="conn2-1" presStyleLbl="parChTrans1D3" presStyleIdx="0" presStyleCnt="7"/>
      <dgm:spPr/>
    </dgm:pt>
    <dgm:pt modelId="{EA76D48B-AD9B-4BEF-B963-EEEB02D7428E}" type="pres">
      <dgm:prSet presAssocID="{9445B76C-B8CF-4084-B094-178A53F9F701}" presName="connTx" presStyleLbl="parChTrans1D3" presStyleIdx="0" presStyleCnt="7"/>
      <dgm:spPr/>
    </dgm:pt>
    <dgm:pt modelId="{7B72E7D1-13BC-47FB-92F8-3A1A8E3B3B64}" type="pres">
      <dgm:prSet presAssocID="{1CD7064E-497B-4BB0-8E1E-B40C4BA358AB}" presName="root2" presStyleCnt="0"/>
      <dgm:spPr/>
    </dgm:pt>
    <dgm:pt modelId="{9B642AEA-308F-4F2B-B374-EF15452A48F9}" type="pres">
      <dgm:prSet presAssocID="{1CD7064E-497B-4BB0-8E1E-B40C4BA358AB}" presName="LevelTwoTextNode" presStyleLbl="node3" presStyleIdx="0" presStyleCnt="7">
        <dgm:presLayoutVars>
          <dgm:chPref val="3"/>
        </dgm:presLayoutVars>
      </dgm:prSet>
      <dgm:spPr/>
    </dgm:pt>
    <dgm:pt modelId="{509D36D6-DDB4-4DE1-A57A-E3E48E5C7C07}" type="pres">
      <dgm:prSet presAssocID="{1CD7064E-497B-4BB0-8E1E-B40C4BA358AB}" presName="level3hierChild" presStyleCnt="0"/>
      <dgm:spPr/>
    </dgm:pt>
    <dgm:pt modelId="{BB5267A6-100A-4F19-98E0-82A52E274A27}" type="pres">
      <dgm:prSet presAssocID="{51C65A75-F7D0-403C-9453-7684901CC96F}" presName="conn2-1" presStyleLbl="parChTrans1D3" presStyleIdx="1" presStyleCnt="7"/>
      <dgm:spPr/>
    </dgm:pt>
    <dgm:pt modelId="{1AD463AB-E7CF-4540-967A-BC91E0D24BA7}" type="pres">
      <dgm:prSet presAssocID="{51C65A75-F7D0-403C-9453-7684901CC96F}" presName="connTx" presStyleLbl="parChTrans1D3" presStyleIdx="1" presStyleCnt="7"/>
      <dgm:spPr/>
    </dgm:pt>
    <dgm:pt modelId="{AFF909AE-DF6A-4094-9E89-8CB2A0CEC075}" type="pres">
      <dgm:prSet presAssocID="{A507B3B2-851C-45B9-8E5D-8430FA1F2DE1}" presName="root2" presStyleCnt="0"/>
      <dgm:spPr/>
    </dgm:pt>
    <dgm:pt modelId="{1F70F231-C552-4490-ADE9-53984C7C7428}" type="pres">
      <dgm:prSet presAssocID="{A507B3B2-851C-45B9-8E5D-8430FA1F2DE1}" presName="LevelTwoTextNode" presStyleLbl="node3" presStyleIdx="1" presStyleCnt="7">
        <dgm:presLayoutVars>
          <dgm:chPref val="3"/>
        </dgm:presLayoutVars>
      </dgm:prSet>
      <dgm:spPr/>
    </dgm:pt>
    <dgm:pt modelId="{15C0520E-3BCF-43CF-B073-D60A0F6B0023}" type="pres">
      <dgm:prSet presAssocID="{A507B3B2-851C-45B9-8E5D-8430FA1F2DE1}" presName="level3hierChild" presStyleCnt="0"/>
      <dgm:spPr/>
    </dgm:pt>
    <dgm:pt modelId="{C87FE803-FB98-4C44-B8C4-7427055F5092}" type="pres">
      <dgm:prSet presAssocID="{652661BB-3FC7-45DF-9F24-A74B77D43D71}" presName="conn2-1" presStyleLbl="parChTrans1D2" presStyleIdx="1" presStyleCnt="3"/>
      <dgm:spPr/>
    </dgm:pt>
    <dgm:pt modelId="{3BDB0F8D-8967-4DCD-8684-74934C4B6B76}" type="pres">
      <dgm:prSet presAssocID="{652661BB-3FC7-45DF-9F24-A74B77D43D71}" presName="connTx" presStyleLbl="parChTrans1D2" presStyleIdx="1" presStyleCnt="3"/>
      <dgm:spPr/>
    </dgm:pt>
    <dgm:pt modelId="{F444B90A-4F8A-4B1B-B63A-28E45ADD8848}" type="pres">
      <dgm:prSet presAssocID="{465D7599-5F22-46B6-B93F-6C03B9D810FC}" presName="root2" presStyleCnt="0"/>
      <dgm:spPr/>
    </dgm:pt>
    <dgm:pt modelId="{EAF39D29-CC67-48CF-AB41-F6ED925D8562}" type="pres">
      <dgm:prSet presAssocID="{465D7599-5F22-46B6-B93F-6C03B9D810FC}" presName="LevelTwoTextNode" presStyleLbl="asst1" presStyleIdx="1" presStyleCnt="3">
        <dgm:presLayoutVars>
          <dgm:chPref val="3"/>
        </dgm:presLayoutVars>
      </dgm:prSet>
      <dgm:spPr/>
    </dgm:pt>
    <dgm:pt modelId="{817BFBF8-E30D-47E3-9967-F6C51930F3A6}" type="pres">
      <dgm:prSet presAssocID="{465D7599-5F22-46B6-B93F-6C03B9D810FC}" presName="level3hierChild" presStyleCnt="0"/>
      <dgm:spPr/>
    </dgm:pt>
    <dgm:pt modelId="{5A8368CE-B648-4F4C-A372-E5862D6D2A77}" type="pres">
      <dgm:prSet presAssocID="{59FB6405-EFB5-4DAC-92EC-6000D2CE2006}" presName="conn2-1" presStyleLbl="parChTrans1D3" presStyleIdx="2" presStyleCnt="7"/>
      <dgm:spPr/>
    </dgm:pt>
    <dgm:pt modelId="{CB76348E-44FE-4145-A453-322D4392BDFD}" type="pres">
      <dgm:prSet presAssocID="{59FB6405-EFB5-4DAC-92EC-6000D2CE2006}" presName="connTx" presStyleLbl="parChTrans1D3" presStyleIdx="2" presStyleCnt="7"/>
      <dgm:spPr/>
    </dgm:pt>
    <dgm:pt modelId="{A6E79EC7-96C8-4736-AA3C-3FE93B50F3A2}" type="pres">
      <dgm:prSet presAssocID="{AD7B7F30-79A5-47A4-8711-B10522AC7998}" presName="root2" presStyleCnt="0"/>
      <dgm:spPr/>
    </dgm:pt>
    <dgm:pt modelId="{199B25A4-D17D-4370-9B51-FC30A16EF45C}" type="pres">
      <dgm:prSet presAssocID="{AD7B7F30-79A5-47A4-8711-B10522AC7998}" presName="LevelTwoTextNode" presStyleLbl="node3" presStyleIdx="2" presStyleCnt="7">
        <dgm:presLayoutVars>
          <dgm:chPref val="3"/>
        </dgm:presLayoutVars>
      </dgm:prSet>
      <dgm:spPr/>
    </dgm:pt>
    <dgm:pt modelId="{B00DA071-0833-434E-9062-8BCBFAC11487}" type="pres">
      <dgm:prSet presAssocID="{AD7B7F30-79A5-47A4-8711-B10522AC7998}" presName="level3hierChild" presStyleCnt="0"/>
      <dgm:spPr/>
    </dgm:pt>
    <dgm:pt modelId="{60EFDA16-63BA-494C-9A8C-5069C07FFF31}" type="pres">
      <dgm:prSet presAssocID="{DC4D19EE-631B-4C98-AAE1-CCA1D81A6039}" presName="conn2-1" presStyleLbl="parChTrans1D3" presStyleIdx="3" presStyleCnt="7"/>
      <dgm:spPr/>
    </dgm:pt>
    <dgm:pt modelId="{7DA82386-7763-48BA-A08D-17AE870452A1}" type="pres">
      <dgm:prSet presAssocID="{DC4D19EE-631B-4C98-AAE1-CCA1D81A6039}" presName="connTx" presStyleLbl="parChTrans1D3" presStyleIdx="3" presStyleCnt="7"/>
      <dgm:spPr/>
    </dgm:pt>
    <dgm:pt modelId="{35A94F28-35C9-4419-8FA9-9B7FA9E05DDE}" type="pres">
      <dgm:prSet presAssocID="{A0E90356-6E05-43AC-BAD8-1B8B8629DF94}" presName="root2" presStyleCnt="0"/>
      <dgm:spPr/>
    </dgm:pt>
    <dgm:pt modelId="{55C2C640-5588-4352-9C80-6E699D714356}" type="pres">
      <dgm:prSet presAssocID="{A0E90356-6E05-43AC-BAD8-1B8B8629DF94}" presName="LevelTwoTextNode" presStyleLbl="node3" presStyleIdx="3" presStyleCnt="7">
        <dgm:presLayoutVars>
          <dgm:chPref val="3"/>
        </dgm:presLayoutVars>
      </dgm:prSet>
      <dgm:spPr/>
    </dgm:pt>
    <dgm:pt modelId="{DBB511DF-8699-4EE3-923A-D1C2FCABE085}" type="pres">
      <dgm:prSet presAssocID="{A0E90356-6E05-43AC-BAD8-1B8B8629DF94}" presName="level3hierChild" presStyleCnt="0"/>
      <dgm:spPr/>
    </dgm:pt>
    <dgm:pt modelId="{31462744-86F0-4D76-86EC-D76A48112D1E}" type="pres">
      <dgm:prSet presAssocID="{F4F8859A-98DB-482D-99C3-60B30C48EDF2}" presName="conn2-1" presStyleLbl="parChTrans1D2" presStyleIdx="2" presStyleCnt="3"/>
      <dgm:spPr/>
    </dgm:pt>
    <dgm:pt modelId="{F0B9E35A-E1E9-4E6F-A929-EBB1DB5A14CF}" type="pres">
      <dgm:prSet presAssocID="{F4F8859A-98DB-482D-99C3-60B30C48EDF2}" presName="connTx" presStyleLbl="parChTrans1D2" presStyleIdx="2" presStyleCnt="3"/>
      <dgm:spPr/>
    </dgm:pt>
    <dgm:pt modelId="{D5204E12-C2DB-4028-86B5-86B8DA33880F}" type="pres">
      <dgm:prSet presAssocID="{A8C490B3-BD0C-4C05-8A7F-6950874D6D2B}" presName="root2" presStyleCnt="0"/>
      <dgm:spPr/>
    </dgm:pt>
    <dgm:pt modelId="{4346EC59-5E04-496A-AEE5-69B60A05B460}" type="pres">
      <dgm:prSet presAssocID="{A8C490B3-BD0C-4C05-8A7F-6950874D6D2B}" presName="LevelTwoTextNode" presStyleLbl="asst1" presStyleIdx="2" presStyleCnt="3">
        <dgm:presLayoutVars>
          <dgm:chPref val="3"/>
        </dgm:presLayoutVars>
      </dgm:prSet>
      <dgm:spPr/>
    </dgm:pt>
    <dgm:pt modelId="{9A4A64CD-5B4F-4ECA-B192-771B095FE29B}" type="pres">
      <dgm:prSet presAssocID="{A8C490B3-BD0C-4C05-8A7F-6950874D6D2B}" presName="level3hierChild" presStyleCnt="0"/>
      <dgm:spPr/>
    </dgm:pt>
    <dgm:pt modelId="{DC80F531-4F69-4ABF-AD05-9A7000DAF42E}" type="pres">
      <dgm:prSet presAssocID="{2602C1B0-C404-43FB-95DB-613F641F2684}" presName="conn2-1" presStyleLbl="parChTrans1D3" presStyleIdx="4" presStyleCnt="7"/>
      <dgm:spPr/>
    </dgm:pt>
    <dgm:pt modelId="{AC1026F0-A621-4C2E-B0EA-BB15C5DEB026}" type="pres">
      <dgm:prSet presAssocID="{2602C1B0-C404-43FB-95DB-613F641F2684}" presName="connTx" presStyleLbl="parChTrans1D3" presStyleIdx="4" presStyleCnt="7"/>
      <dgm:spPr/>
    </dgm:pt>
    <dgm:pt modelId="{CD286EDE-C2F5-4067-BFC1-067C215BB6AE}" type="pres">
      <dgm:prSet presAssocID="{69F4B2E5-0BC1-49E4-BD97-D45942FFFC2E}" presName="root2" presStyleCnt="0"/>
      <dgm:spPr/>
    </dgm:pt>
    <dgm:pt modelId="{483B6A61-4534-4AAB-9DFF-16FF2A84964D}" type="pres">
      <dgm:prSet presAssocID="{69F4B2E5-0BC1-49E4-BD97-D45942FFFC2E}" presName="LevelTwoTextNode" presStyleLbl="node3" presStyleIdx="4" presStyleCnt="7">
        <dgm:presLayoutVars>
          <dgm:chPref val="3"/>
        </dgm:presLayoutVars>
      </dgm:prSet>
      <dgm:spPr/>
    </dgm:pt>
    <dgm:pt modelId="{EEAF64AD-5D3F-4F13-877D-B22974B343A1}" type="pres">
      <dgm:prSet presAssocID="{69F4B2E5-0BC1-49E4-BD97-D45942FFFC2E}" presName="level3hierChild" presStyleCnt="0"/>
      <dgm:spPr/>
    </dgm:pt>
    <dgm:pt modelId="{8E1F61BB-8145-4D49-895A-DEA31F8C7262}" type="pres">
      <dgm:prSet presAssocID="{04EC6A8F-295A-40D8-BBB5-87CCB010A305}" presName="conn2-1" presStyleLbl="parChTrans1D3" presStyleIdx="5" presStyleCnt="7"/>
      <dgm:spPr/>
    </dgm:pt>
    <dgm:pt modelId="{7C68CFA7-F957-49D9-9B12-15A5074EFC5F}" type="pres">
      <dgm:prSet presAssocID="{04EC6A8F-295A-40D8-BBB5-87CCB010A305}" presName="connTx" presStyleLbl="parChTrans1D3" presStyleIdx="5" presStyleCnt="7"/>
      <dgm:spPr/>
    </dgm:pt>
    <dgm:pt modelId="{0BB65E09-BCF4-4367-B951-7810738846A7}" type="pres">
      <dgm:prSet presAssocID="{12428C09-98DD-40D6-8207-284B874FBE6A}" presName="root2" presStyleCnt="0"/>
      <dgm:spPr/>
    </dgm:pt>
    <dgm:pt modelId="{BCCF5376-7E79-4711-B00B-FC0D08E410B4}" type="pres">
      <dgm:prSet presAssocID="{12428C09-98DD-40D6-8207-284B874FBE6A}" presName="LevelTwoTextNode" presStyleLbl="node3" presStyleIdx="5" presStyleCnt="7">
        <dgm:presLayoutVars>
          <dgm:chPref val="3"/>
        </dgm:presLayoutVars>
      </dgm:prSet>
      <dgm:spPr/>
    </dgm:pt>
    <dgm:pt modelId="{36B3DEA3-CF05-40A9-8187-94F5A7DED002}" type="pres">
      <dgm:prSet presAssocID="{12428C09-98DD-40D6-8207-284B874FBE6A}" presName="level3hierChild" presStyleCnt="0"/>
      <dgm:spPr/>
    </dgm:pt>
    <dgm:pt modelId="{C87633D4-43B9-41C9-A34D-9B9F5B2DA865}" type="pres">
      <dgm:prSet presAssocID="{6DEC7670-7B51-42F9-8096-C36F0C1D2BC9}" presName="conn2-1" presStyleLbl="parChTrans1D3" presStyleIdx="6" presStyleCnt="7"/>
      <dgm:spPr/>
    </dgm:pt>
    <dgm:pt modelId="{3384A3F6-328E-4D9F-8BE2-27075684687E}" type="pres">
      <dgm:prSet presAssocID="{6DEC7670-7B51-42F9-8096-C36F0C1D2BC9}" presName="connTx" presStyleLbl="parChTrans1D3" presStyleIdx="6" presStyleCnt="7"/>
      <dgm:spPr/>
    </dgm:pt>
    <dgm:pt modelId="{7B7E28BA-4B98-46A8-BB6E-321146501DDA}" type="pres">
      <dgm:prSet presAssocID="{9F15A648-C1F4-4218-875C-675CE1074BE5}" presName="root2" presStyleCnt="0"/>
      <dgm:spPr/>
    </dgm:pt>
    <dgm:pt modelId="{247C6C4E-D4F4-42BF-BFEE-CC2A6356F1D9}" type="pres">
      <dgm:prSet presAssocID="{9F15A648-C1F4-4218-875C-675CE1074BE5}" presName="LevelTwoTextNode" presStyleLbl="node3" presStyleIdx="6" presStyleCnt="7">
        <dgm:presLayoutVars>
          <dgm:chPref val="3"/>
        </dgm:presLayoutVars>
      </dgm:prSet>
      <dgm:spPr/>
    </dgm:pt>
    <dgm:pt modelId="{72263B3C-EA6D-4913-AA9F-6AD4361B475F}" type="pres">
      <dgm:prSet presAssocID="{9F15A648-C1F4-4218-875C-675CE1074BE5}" presName="level3hierChild" presStyleCnt="0"/>
      <dgm:spPr/>
    </dgm:pt>
  </dgm:ptLst>
  <dgm:cxnLst>
    <dgm:cxn modelId="{CECA7D02-8BC5-4F57-92B0-C1ED2628789F}" type="presOf" srcId="{69F4B2E5-0BC1-49E4-BD97-D45942FFFC2E}" destId="{483B6A61-4534-4AAB-9DFF-16FF2A84964D}" srcOrd="0" destOrd="0" presId="urn:microsoft.com/office/officeart/2005/8/layout/hierarchy2"/>
    <dgm:cxn modelId="{4768DC05-1C0F-41ED-BC2A-4A14BF44B24E}" type="presOf" srcId="{AD7B7F30-79A5-47A4-8711-B10522AC7998}" destId="{199B25A4-D17D-4370-9B51-FC30A16EF45C}" srcOrd="0" destOrd="0" presId="urn:microsoft.com/office/officeart/2005/8/layout/hierarchy2"/>
    <dgm:cxn modelId="{4BFA8010-EFA0-41FF-BA84-B96B444238A3}" srcId="{A8C490B3-BD0C-4C05-8A7F-6950874D6D2B}" destId="{69F4B2E5-0BC1-49E4-BD97-D45942FFFC2E}" srcOrd="0" destOrd="0" parTransId="{2602C1B0-C404-43FB-95DB-613F641F2684}" sibTransId="{B6CDC707-41A2-41C5-B777-953E96F65CC0}"/>
    <dgm:cxn modelId="{D554CF17-48EA-4F14-AFAE-F49238D1B83E}" type="presOf" srcId="{8035DBAA-5D82-471A-8C6B-967ECC80D15E}" destId="{B24B4B75-ADC1-42F1-843B-8CF378F26A0C}" srcOrd="0" destOrd="0" presId="urn:microsoft.com/office/officeart/2005/8/layout/hierarchy2"/>
    <dgm:cxn modelId="{30110C18-F835-4C69-BA06-22F9ECEEF5C4}" type="presOf" srcId="{7E7D5D88-5A37-45C9-869C-7BE144AB7EC2}" destId="{FC6DC313-D65A-44BB-9DCA-FBA0470220DA}" srcOrd="0" destOrd="0" presId="urn:microsoft.com/office/officeart/2005/8/layout/hierarchy2"/>
    <dgm:cxn modelId="{3521401A-63E2-4A16-B5BC-363E9DF66AAD}" type="presOf" srcId="{A507B3B2-851C-45B9-8E5D-8430FA1F2DE1}" destId="{1F70F231-C552-4490-ADE9-53984C7C7428}" srcOrd="0" destOrd="0" presId="urn:microsoft.com/office/officeart/2005/8/layout/hierarchy2"/>
    <dgm:cxn modelId="{770C4A25-14C5-4FD3-8865-96A118484602}" srcId="{465D7599-5F22-46B6-B93F-6C03B9D810FC}" destId="{AD7B7F30-79A5-47A4-8711-B10522AC7998}" srcOrd="0" destOrd="0" parTransId="{59FB6405-EFB5-4DAC-92EC-6000D2CE2006}" sibTransId="{A5ECEA37-9188-48BE-9A86-F1DC1BD931B7}"/>
    <dgm:cxn modelId="{CB664D27-1319-4DC1-92E0-876C80896137}" type="presOf" srcId="{A8C490B3-BD0C-4C05-8A7F-6950874D6D2B}" destId="{4346EC59-5E04-496A-AEE5-69B60A05B460}" srcOrd="0" destOrd="0" presId="urn:microsoft.com/office/officeart/2005/8/layout/hierarchy2"/>
    <dgm:cxn modelId="{A949602E-264D-449D-AFD7-9344867A51DD}" type="presOf" srcId="{652661BB-3FC7-45DF-9F24-A74B77D43D71}" destId="{C87FE803-FB98-4C44-B8C4-7427055F5092}" srcOrd="0" destOrd="0" presId="urn:microsoft.com/office/officeart/2005/8/layout/hierarchy2"/>
    <dgm:cxn modelId="{AD9A5337-8C1F-4AAC-AD12-8D981E16D5CB}" srcId="{7E7D5D88-5A37-45C9-869C-7BE144AB7EC2}" destId="{A8C490B3-BD0C-4C05-8A7F-6950874D6D2B}" srcOrd="2" destOrd="0" parTransId="{F4F8859A-98DB-482D-99C3-60B30C48EDF2}" sibTransId="{379A0059-4646-469A-BE9C-65ECE1CC4FF6}"/>
    <dgm:cxn modelId="{34428E39-222C-417D-9850-E265C96E637D}" type="presOf" srcId="{652661BB-3FC7-45DF-9F24-A74B77D43D71}" destId="{3BDB0F8D-8967-4DCD-8684-74934C4B6B76}" srcOrd="1" destOrd="0" presId="urn:microsoft.com/office/officeart/2005/8/layout/hierarchy2"/>
    <dgm:cxn modelId="{FACCD639-5955-4251-89E1-DBD34FD3E2D8}" type="presOf" srcId="{12428C09-98DD-40D6-8207-284B874FBE6A}" destId="{BCCF5376-7E79-4711-B00B-FC0D08E410B4}" srcOrd="0" destOrd="0" presId="urn:microsoft.com/office/officeart/2005/8/layout/hierarchy2"/>
    <dgm:cxn modelId="{071F8B5C-3969-4D54-B824-69D74266EF73}" type="presOf" srcId="{9445B76C-B8CF-4084-B094-178A53F9F701}" destId="{26A36F49-2FC5-4C2E-A97E-240916B3F3DA}" srcOrd="0" destOrd="0" presId="urn:microsoft.com/office/officeart/2005/8/layout/hierarchy2"/>
    <dgm:cxn modelId="{48EE5662-79BC-4CAE-9CF0-5994892CC64A}" type="presOf" srcId="{DC4D19EE-631B-4C98-AAE1-CCA1D81A6039}" destId="{7DA82386-7763-48BA-A08D-17AE870452A1}" srcOrd="1" destOrd="0" presId="urn:microsoft.com/office/officeart/2005/8/layout/hierarchy2"/>
    <dgm:cxn modelId="{C1C00A66-5B83-459E-80FA-50AD14D17EE1}" srcId="{2F15D428-F41D-4CFD-BAFA-2FEEFD7A7CB1}" destId="{7E7D5D88-5A37-45C9-869C-7BE144AB7EC2}" srcOrd="0" destOrd="0" parTransId="{D95A2F4A-2CD1-4C6D-B403-27829BDF077A}" sibTransId="{5FA41578-52DC-4176-9263-73F68724CF03}"/>
    <dgm:cxn modelId="{D2ED7868-AE2D-4366-9B95-35933F674102}" srcId="{A8C490B3-BD0C-4C05-8A7F-6950874D6D2B}" destId="{9F15A648-C1F4-4218-875C-675CE1074BE5}" srcOrd="2" destOrd="0" parTransId="{6DEC7670-7B51-42F9-8096-C36F0C1D2BC9}" sibTransId="{0BCF0579-352C-4DB4-BCD4-E9EECFA7AFE2}"/>
    <dgm:cxn modelId="{6862A568-00CB-49A6-98EE-D9FD59E03C79}" type="presOf" srcId="{9445B76C-B8CF-4084-B094-178A53F9F701}" destId="{EA76D48B-AD9B-4BEF-B963-EEEB02D7428E}" srcOrd="1" destOrd="0" presId="urn:microsoft.com/office/officeart/2005/8/layout/hierarchy2"/>
    <dgm:cxn modelId="{02C1874F-C7C4-4A40-9915-3EFFF4884F4F}" type="presOf" srcId="{6DEC7670-7B51-42F9-8096-C36F0C1D2BC9}" destId="{C87633D4-43B9-41C9-A34D-9B9F5B2DA865}" srcOrd="0" destOrd="0" presId="urn:microsoft.com/office/officeart/2005/8/layout/hierarchy2"/>
    <dgm:cxn modelId="{A5C25570-B5DF-4D18-AAAD-0DCDB5320CD5}" srcId="{F430515D-9F19-44D6-8D66-7F4A75E60B3A}" destId="{1CD7064E-497B-4BB0-8E1E-B40C4BA358AB}" srcOrd="0" destOrd="0" parTransId="{9445B76C-B8CF-4084-B094-178A53F9F701}" sibTransId="{3B42A23A-B10B-4A59-AC46-CE7495D0282B}"/>
    <dgm:cxn modelId="{A4B54051-0B43-4F9A-B9DE-EA364D2CD3A5}" type="presOf" srcId="{1CD7064E-497B-4BB0-8E1E-B40C4BA358AB}" destId="{9B642AEA-308F-4F2B-B374-EF15452A48F9}" srcOrd="0" destOrd="0" presId="urn:microsoft.com/office/officeart/2005/8/layout/hierarchy2"/>
    <dgm:cxn modelId="{DA5C5D57-3FAD-4B34-8DA7-657765E38FDA}" srcId="{7E7D5D88-5A37-45C9-869C-7BE144AB7EC2}" destId="{465D7599-5F22-46B6-B93F-6C03B9D810FC}" srcOrd="1" destOrd="0" parTransId="{652661BB-3FC7-45DF-9F24-A74B77D43D71}" sibTransId="{3B4112CA-1397-4562-B349-504A54991FBB}"/>
    <dgm:cxn modelId="{86E12E88-ED92-44C6-BBB2-90054C60D993}" srcId="{F430515D-9F19-44D6-8D66-7F4A75E60B3A}" destId="{A507B3B2-851C-45B9-8E5D-8430FA1F2DE1}" srcOrd="1" destOrd="0" parTransId="{51C65A75-F7D0-403C-9453-7684901CC96F}" sibTransId="{B75BB104-05C4-454F-B82D-3DA4AAB3B554}"/>
    <dgm:cxn modelId="{75960293-3174-4685-9C49-A588982053E2}" type="presOf" srcId="{9F15A648-C1F4-4218-875C-675CE1074BE5}" destId="{247C6C4E-D4F4-42BF-BFEE-CC2A6356F1D9}" srcOrd="0" destOrd="0" presId="urn:microsoft.com/office/officeart/2005/8/layout/hierarchy2"/>
    <dgm:cxn modelId="{C257C299-86AB-4202-B8FF-98951875B9CA}" type="presOf" srcId="{DC4D19EE-631B-4C98-AAE1-CCA1D81A6039}" destId="{60EFDA16-63BA-494C-9A8C-5069C07FFF31}" srcOrd="0" destOrd="0" presId="urn:microsoft.com/office/officeart/2005/8/layout/hierarchy2"/>
    <dgm:cxn modelId="{9FD3D3A6-4460-43F2-B6D9-1074C7F3A9DB}" type="presOf" srcId="{51C65A75-F7D0-403C-9453-7684901CC96F}" destId="{BB5267A6-100A-4F19-98E0-82A52E274A27}" srcOrd="0" destOrd="0" presId="urn:microsoft.com/office/officeart/2005/8/layout/hierarchy2"/>
    <dgm:cxn modelId="{151F9FB1-07FB-4818-B41B-AC7AFF068258}" type="presOf" srcId="{51C65A75-F7D0-403C-9453-7684901CC96F}" destId="{1AD463AB-E7CF-4540-967A-BC91E0D24BA7}" srcOrd="1" destOrd="0" presId="urn:microsoft.com/office/officeart/2005/8/layout/hierarchy2"/>
    <dgm:cxn modelId="{38C532B6-8453-4DA6-A2B3-8D6C3184A254}" type="presOf" srcId="{465D7599-5F22-46B6-B93F-6C03B9D810FC}" destId="{EAF39D29-CC67-48CF-AB41-F6ED925D8562}" srcOrd="0" destOrd="0" presId="urn:microsoft.com/office/officeart/2005/8/layout/hierarchy2"/>
    <dgm:cxn modelId="{B97271B6-067F-46F7-9A97-89B63765CAB0}" type="presOf" srcId="{59FB6405-EFB5-4DAC-92EC-6000D2CE2006}" destId="{CB76348E-44FE-4145-A453-322D4392BDFD}" srcOrd="1" destOrd="0" presId="urn:microsoft.com/office/officeart/2005/8/layout/hierarchy2"/>
    <dgm:cxn modelId="{312C4EBD-4E66-461D-A3B0-5A193EEA9AAE}" type="presOf" srcId="{2602C1B0-C404-43FB-95DB-613F641F2684}" destId="{AC1026F0-A621-4C2E-B0EA-BB15C5DEB026}" srcOrd="1" destOrd="0" presId="urn:microsoft.com/office/officeart/2005/8/layout/hierarchy2"/>
    <dgm:cxn modelId="{98205ABD-AFCE-477A-8158-8E391D8B6459}" type="presOf" srcId="{04EC6A8F-295A-40D8-BBB5-87CCB010A305}" destId="{8E1F61BB-8145-4D49-895A-DEA31F8C7262}" srcOrd="0" destOrd="0" presId="urn:microsoft.com/office/officeart/2005/8/layout/hierarchy2"/>
    <dgm:cxn modelId="{CD2F56BF-A3D4-4475-AAA0-42A545F4ACAB}" type="presOf" srcId="{2602C1B0-C404-43FB-95DB-613F641F2684}" destId="{DC80F531-4F69-4ABF-AD05-9A7000DAF42E}" srcOrd="0" destOrd="0" presId="urn:microsoft.com/office/officeart/2005/8/layout/hierarchy2"/>
    <dgm:cxn modelId="{FC7289C2-D0DD-4EDF-B9DB-20B8C5492DD1}" type="presOf" srcId="{F430515D-9F19-44D6-8D66-7F4A75E60B3A}" destId="{3D06FC7F-6120-4E7F-8A28-534FC7E2149B}" srcOrd="0" destOrd="0" presId="urn:microsoft.com/office/officeart/2005/8/layout/hierarchy2"/>
    <dgm:cxn modelId="{28C5D1C3-EC0A-4E3F-9068-F043D50FECC1}" type="presOf" srcId="{F4F8859A-98DB-482D-99C3-60B30C48EDF2}" destId="{F0B9E35A-E1E9-4E6F-A929-EBB1DB5A14CF}" srcOrd="1" destOrd="0" presId="urn:microsoft.com/office/officeart/2005/8/layout/hierarchy2"/>
    <dgm:cxn modelId="{B70EC6C9-5F50-42B9-8FBA-50038E88AA2F}" type="presOf" srcId="{8035DBAA-5D82-471A-8C6B-967ECC80D15E}" destId="{7800C025-9C46-49D3-B4EA-3C702A29AD99}" srcOrd="1" destOrd="0" presId="urn:microsoft.com/office/officeart/2005/8/layout/hierarchy2"/>
    <dgm:cxn modelId="{1924FECE-18D8-4BD4-86B3-DBAC0C8396B9}" type="presOf" srcId="{F4F8859A-98DB-482D-99C3-60B30C48EDF2}" destId="{31462744-86F0-4D76-86EC-D76A48112D1E}" srcOrd="0" destOrd="0" presId="urn:microsoft.com/office/officeart/2005/8/layout/hierarchy2"/>
    <dgm:cxn modelId="{E55CC2D1-036E-473E-AE18-B2BCAC85DF9A}" type="presOf" srcId="{2F15D428-F41D-4CFD-BAFA-2FEEFD7A7CB1}" destId="{EA9C7F90-1C3C-4F3C-B571-6413BF28D8FA}" srcOrd="0" destOrd="0" presId="urn:microsoft.com/office/officeart/2005/8/layout/hierarchy2"/>
    <dgm:cxn modelId="{64961AD3-6A3A-48C3-9046-39DC49963139}" type="presOf" srcId="{04EC6A8F-295A-40D8-BBB5-87CCB010A305}" destId="{7C68CFA7-F957-49D9-9B12-15A5074EFC5F}" srcOrd="1" destOrd="0" presId="urn:microsoft.com/office/officeart/2005/8/layout/hierarchy2"/>
    <dgm:cxn modelId="{BC34C1D3-3774-44C6-B157-70C7FA2EFEE8}" srcId="{465D7599-5F22-46B6-B93F-6C03B9D810FC}" destId="{A0E90356-6E05-43AC-BAD8-1B8B8629DF94}" srcOrd="1" destOrd="0" parTransId="{DC4D19EE-631B-4C98-AAE1-CCA1D81A6039}" sibTransId="{FEFE0B4D-32D2-44BB-B7E1-8DBD1D5E726D}"/>
    <dgm:cxn modelId="{C6A426D4-7E78-467B-8832-D1A5D18130EC}" type="presOf" srcId="{6DEC7670-7B51-42F9-8096-C36F0C1D2BC9}" destId="{3384A3F6-328E-4D9F-8BE2-27075684687E}" srcOrd="1" destOrd="0" presId="urn:microsoft.com/office/officeart/2005/8/layout/hierarchy2"/>
    <dgm:cxn modelId="{E047D5E1-3751-4ABE-98A0-12A94DE12756}" type="presOf" srcId="{59FB6405-EFB5-4DAC-92EC-6000D2CE2006}" destId="{5A8368CE-B648-4F4C-A372-E5862D6D2A77}" srcOrd="0" destOrd="0" presId="urn:microsoft.com/office/officeart/2005/8/layout/hierarchy2"/>
    <dgm:cxn modelId="{452D1EF1-C85E-4423-A8F7-700FCA82F248}" srcId="{A8C490B3-BD0C-4C05-8A7F-6950874D6D2B}" destId="{12428C09-98DD-40D6-8207-284B874FBE6A}" srcOrd="1" destOrd="0" parTransId="{04EC6A8F-295A-40D8-BBB5-87CCB010A305}" sibTransId="{C516EE08-E911-430C-B18D-DA988A51C5EC}"/>
    <dgm:cxn modelId="{5512BCF2-247E-4AE9-B1BD-B271D3F9A38C}" type="presOf" srcId="{A0E90356-6E05-43AC-BAD8-1B8B8629DF94}" destId="{55C2C640-5588-4352-9C80-6E699D714356}" srcOrd="0" destOrd="0" presId="urn:microsoft.com/office/officeart/2005/8/layout/hierarchy2"/>
    <dgm:cxn modelId="{41F0A5F7-FEF3-4DE6-BB1E-ADA3435DB50C}" srcId="{7E7D5D88-5A37-45C9-869C-7BE144AB7EC2}" destId="{F430515D-9F19-44D6-8D66-7F4A75E60B3A}" srcOrd="0" destOrd="0" parTransId="{8035DBAA-5D82-471A-8C6B-967ECC80D15E}" sibTransId="{AD625EAF-BF11-471A-9D3B-29B8739E24F6}"/>
    <dgm:cxn modelId="{C978AB01-AF53-4DDA-9113-C361D81F5786}" type="presParOf" srcId="{EA9C7F90-1C3C-4F3C-B571-6413BF28D8FA}" destId="{20DE7414-95E6-4D09-BE8E-7080182BD576}" srcOrd="0" destOrd="0" presId="urn:microsoft.com/office/officeart/2005/8/layout/hierarchy2"/>
    <dgm:cxn modelId="{FAF63A39-BB4B-42A9-84B8-2CEE2994B234}" type="presParOf" srcId="{20DE7414-95E6-4D09-BE8E-7080182BD576}" destId="{FC6DC313-D65A-44BB-9DCA-FBA0470220DA}" srcOrd="0" destOrd="0" presId="urn:microsoft.com/office/officeart/2005/8/layout/hierarchy2"/>
    <dgm:cxn modelId="{DFB59716-67CB-4A23-97EC-33FB6828592A}" type="presParOf" srcId="{20DE7414-95E6-4D09-BE8E-7080182BD576}" destId="{B6657B6F-64FC-4C01-84A9-A506E3E7356A}" srcOrd="1" destOrd="0" presId="urn:microsoft.com/office/officeart/2005/8/layout/hierarchy2"/>
    <dgm:cxn modelId="{5D935C98-D192-4A9F-ADE6-3D3F28A9F03F}" type="presParOf" srcId="{B6657B6F-64FC-4C01-84A9-A506E3E7356A}" destId="{B24B4B75-ADC1-42F1-843B-8CF378F26A0C}" srcOrd="0" destOrd="0" presId="urn:microsoft.com/office/officeart/2005/8/layout/hierarchy2"/>
    <dgm:cxn modelId="{83044418-CDD7-4CF3-A574-941061C09627}" type="presParOf" srcId="{B24B4B75-ADC1-42F1-843B-8CF378F26A0C}" destId="{7800C025-9C46-49D3-B4EA-3C702A29AD99}" srcOrd="0" destOrd="0" presId="urn:microsoft.com/office/officeart/2005/8/layout/hierarchy2"/>
    <dgm:cxn modelId="{114A05FC-9275-4E32-B139-13E72DC40A90}" type="presParOf" srcId="{B6657B6F-64FC-4C01-84A9-A506E3E7356A}" destId="{6EC6BF5B-10ED-4A82-A66E-C03072A89222}" srcOrd="1" destOrd="0" presId="urn:microsoft.com/office/officeart/2005/8/layout/hierarchy2"/>
    <dgm:cxn modelId="{0D89A493-6013-43FC-B174-D6369DFD4ACC}" type="presParOf" srcId="{6EC6BF5B-10ED-4A82-A66E-C03072A89222}" destId="{3D06FC7F-6120-4E7F-8A28-534FC7E2149B}" srcOrd="0" destOrd="0" presId="urn:microsoft.com/office/officeart/2005/8/layout/hierarchy2"/>
    <dgm:cxn modelId="{5B59447A-8B7C-45EF-B1E1-8FC89D62C634}" type="presParOf" srcId="{6EC6BF5B-10ED-4A82-A66E-C03072A89222}" destId="{069FA686-4384-4191-9E36-35223234DB96}" srcOrd="1" destOrd="0" presId="urn:microsoft.com/office/officeart/2005/8/layout/hierarchy2"/>
    <dgm:cxn modelId="{EB7F0F1E-C59E-4A87-B83D-235B04A04166}" type="presParOf" srcId="{069FA686-4384-4191-9E36-35223234DB96}" destId="{26A36F49-2FC5-4C2E-A97E-240916B3F3DA}" srcOrd="0" destOrd="0" presId="urn:microsoft.com/office/officeart/2005/8/layout/hierarchy2"/>
    <dgm:cxn modelId="{961A6699-AE74-4D82-9894-8D2BB7C1FC45}" type="presParOf" srcId="{26A36F49-2FC5-4C2E-A97E-240916B3F3DA}" destId="{EA76D48B-AD9B-4BEF-B963-EEEB02D7428E}" srcOrd="0" destOrd="0" presId="urn:microsoft.com/office/officeart/2005/8/layout/hierarchy2"/>
    <dgm:cxn modelId="{3D833CDE-8107-440A-BB97-97863A5F2159}" type="presParOf" srcId="{069FA686-4384-4191-9E36-35223234DB96}" destId="{7B72E7D1-13BC-47FB-92F8-3A1A8E3B3B64}" srcOrd="1" destOrd="0" presId="urn:microsoft.com/office/officeart/2005/8/layout/hierarchy2"/>
    <dgm:cxn modelId="{6665FE61-D0D4-420A-BCBB-2775AF3FC02E}" type="presParOf" srcId="{7B72E7D1-13BC-47FB-92F8-3A1A8E3B3B64}" destId="{9B642AEA-308F-4F2B-B374-EF15452A48F9}" srcOrd="0" destOrd="0" presId="urn:microsoft.com/office/officeart/2005/8/layout/hierarchy2"/>
    <dgm:cxn modelId="{04C9CD9E-60D4-4AAC-A2ED-537E4DC48F2F}" type="presParOf" srcId="{7B72E7D1-13BC-47FB-92F8-3A1A8E3B3B64}" destId="{509D36D6-DDB4-4DE1-A57A-E3E48E5C7C07}" srcOrd="1" destOrd="0" presId="urn:microsoft.com/office/officeart/2005/8/layout/hierarchy2"/>
    <dgm:cxn modelId="{5063B4A3-844A-4BD5-A17D-F02C6443F93D}" type="presParOf" srcId="{069FA686-4384-4191-9E36-35223234DB96}" destId="{BB5267A6-100A-4F19-98E0-82A52E274A27}" srcOrd="2" destOrd="0" presId="urn:microsoft.com/office/officeart/2005/8/layout/hierarchy2"/>
    <dgm:cxn modelId="{2FB43DC8-A328-4AA6-A182-D234CAC7BB85}" type="presParOf" srcId="{BB5267A6-100A-4F19-98E0-82A52E274A27}" destId="{1AD463AB-E7CF-4540-967A-BC91E0D24BA7}" srcOrd="0" destOrd="0" presId="urn:microsoft.com/office/officeart/2005/8/layout/hierarchy2"/>
    <dgm:cxn modelId="{8DB0DE21-C7FE-402C-A115-4E556795D1F0}" type="presParOf" srcId="{069FA686-4384-4191-9E36-35223234DB96}" destId="{AFF909AE-DF6A-4094-9E89-8CB2A0CEC075}" srcOrd="3" destOrd="0" presId="urn:microsoft.com/office/officeart/2005/8/layout/hierarchy2"/>
    <dgm:cxn modelId="{45E324ED-28D7-49E8-AE96-57B625C18176}" type="presParOf" srcId="{AFF909AE-DF6A-4094-9E89-8CB2A0CEC075}" destId="{1F70F231-C552-4490-ADE9-53984C7C7428}" srcOrd="0" destOrd="0" presId="urn:microsoft.com/office/officeart/2005/8/layout/hierarchy2"/>
    <dgm:cxn modelId="{8C0CF735-0970-4402-B300-7CC6C8E5A684}" type="presParOf" srcId="{AFF909AE-DF6A-4094-9E89-8CB2A0CEC075}" destId="{15C0520E-3BCF-43CF-B073-D60A0F6B0023}" srcOrd="1" destOrd="0" presId="urn:microsoft.com/office/officeart/2005/8/layout/hierarchy2"/>
    <dgm:cxn modelId="{96C7D6CA-E00E-4040-989C-8848899311C6}" type="presParOf" srcId="{B6657B6F-64FC-4C01-84A9-A506E3E7356A}" destId="{C87FE803-FB98-4C44-B8C4-7427055F5092}" srcOrd="2" destOrd="0" presId="urn:microsoft.com/office/officeart/2005/8/layout/hierarchy2"/>
    <dgm:cxn modelId="{ADCFF2AD-992C-4066-B341-4A91DB216EF8}" type="presParOf" srcId="{C87FE803-FB98-4C44-B8C4-7427055F5092}" destId="{3BDB0F8D-8967-4DCD-8684-74934C4B6B76}" srcOrd="0" destOrd="0" presId="urn:microsoft.com/office/officeart/2005/8/layout/hierarchy2"/>
    <dgm:cxn modelId="{590E8613-ECBA-496D-9EEF-C595288BB912}" type="presParOf" srcId="{B6657B6F-64FC-4C01-84A9-A506E3E7356A}" destId="{F444B90A-4F8A-4B1B-B63A-28E45ADD8848}" srcOrd="3" destOrd="0" presId="urn:microsoft.com/office/officeart/2005/8/layout/hierarchy2"/>
    <dgm:cxn modelId="{A4DAED67-2CBC-40E2-A526-D7FD2D368416}" type="presParOf" srcId="{F444B90A-4F8A-4B1B-B63A-28E45ADD8848}" destId="{EAF39D29-CC67-48CF-AB41-F6ED925D8562}" srcOrd="0" destOrd="0" presId="urn:microsoft.com/office/officeart/2005/8/layout/hierarchy2"/>
    <dgm:cxn modelId="{3CCE68B8-BE8D-4D8E-B50B-BE4EEFE22280}" type="presParOf" srcId="{F444B90A-4F8A-4B1B-B63A-28E45ADD8848}" destId="{817BFBF8-E30D-47E3-9967-F6C51930F3A6}" srcOrd="1" destOrd="0" presId="urn:microsoft.com/office/officeart/2005/8/layout/hierarchy2"/>
    <dgm:cxn modelId="{3D4376C0-428E-4929-AF2B-566182B9BC9C}" type="presParOf" srcId="{817BFBF8-E30D-47E3-9967-F6C51930F3A6}" destId="{5A8368CE-B648-4F4C-A372-E5862D6D2A77}" srcOrd="0" destOrd="0" presId="urn:microsoft.com/office/officeart/2005/8/layout/hierarchy2"/>
    <dgm:cxn modelId="{C99C2E85-561B-46D2-8141-58A894B58CD8}" type="presParOf" srcId="{5A8368CE-B648-4F4C-A372-E5862D6D2A77}" destId="{CB76348E-44FE-4145-A453-322D4392BDFD}" srcOrd="0" destOrd="0" presId="urn:microsoft.com/office/officeart/2005/8/layout/hierarchy2"/>
    <dgm:cxn modelId="{B9369836-59E8-4DDD-83E4-74362590EF21}" type="presParOf" srcId="{817BFBF8-E30D-47E3-9967-F6C51930F3A6}" destId="{A6E79EC7-96C8-4736-AA3C-3FE93B50F3A2}" srcOrd="1" destOrd="0" presId="urn:microsoft.com/office/officeart/2005/8/layout/hierarchy2"/>
    <dgm:cxn modelId="{8980A289-351D-4523-8AD1-FB8096772BC7}" type="presParOf" srcId="{A6E79EC7-96C8-4736-AA3C-3FE93B50F3A2}" destId="{199B25A4-D17D-4370-9B51-FC30A16EF45C}" srcOrd="0" destOrd="0" presId="urn:microsoft.com/office/officeart/2005/8/layout/hierarchy2"/>
    <dgm:cxn modelId="{5A73E049-A253-44DE-B0FC-26C153922795}" type="presParOf" srcId="{A6E79EC7-96C8-4736-AA3C-3FE93B50F3A2}" destId="{B00DA071-0833-434E-9062-8BCBFAC11487}" srcOrd="1" destOrd="0" presId="urn:microsoft.com/office/officeart/2005/8/layout/hierarchy2"/>
    <dgm:cxn modelId="{0F04B7F9-4EC4-4085-95B4-AA9B7D9C0707}" type="presParOf" srcId="{817BFBF8-E30D-47E3-9967-F6C51930F3A6}" destId="{60EFDA16-63BA-494C-9A8C-5069C07FFF31}" srcOrd="2" destOrd="0" presId="urn:microsoft.com/office/officeart/2005/8/layout/hierarchy2"/>
    <dgm:cxn modelId="{360B9EBA-7D8A-424B-B7D9-48F4D3AF8351}" type="presParOf" srcId="{60EFDA16-63BA-494C-9A8C-5069C07FFF31}" destId="{7DA82386-7763-48BA-A08D-17AE870452A1}" srcOrd="0" destOrd="0" presId="urn:microsoft.com/office/officeart/2005/8/layout/hierarchy2"/>
    <dgm:cxn modelId="{F2313A94-035C-4FDB-B3E3-EC43C9EC2E75}" type="presParOf" srcId="{817BFBF8-E30D-47E3-9967-F6C51930F3A6}" destId="{35A94F28-35C9-4419-8FA9-9B7FA9E05DDE}" srcOrd="3" destOrd="0" presId="urn:microsoft.com/office/officeart/2005/8/layout/hierarchy2"/>
    <dgm:cxn modelId="{865643B3-2787-45B9-84D8-FECFB7D34D9A}" type="presParOf" srcId="{35A94F28-35C9-4419-8FA9-9B7FA9E05DDE}" destId="{55C2C640-5588-4352-9C80-6E699D714356}" srcOrd="0" destOrd="0" presId="urn:microsoft.com/office/officeart/2005/8/layout/hierarchy2"/>
    <dgm:cxn modelId="{8B18B047-3C74-4698-A11D-7939D518494E}" type="presParOf" srcId="{35A94F28-35C9-4419-8FA9-9B7FA9E05DDE}" destId="{DBB511DF-8699-4EE3-923A-D1C2FCABE085}" srcOrd="1" destOrd="0" presId="urn:microsoft.com/office/officeart/2005/8/layout/hierarchy2"/>
    <dgm:cxn modelId="{68C9841E-A443-4C77-8299-94EEEA1E0820}" type="presParOf" srcId="{B6657B6F-64FC-4C01-84A9-A506E3E7356A}" destId="{31462744-86F0-4D76-86EC-D76A48112D1E}" srcOrd="4" destOrd="0" presId="urn:microsoft.com/office/officeart/2005/8/layout/hierarchy2"/>
    <dgm:cxn modelId="{C237F70F-4B2E-4178-A5C7-EA08DF8CE438}" type="presParOf" srcId="{31462744-86F0-4D76-86EC-D76A48112D1E}" destId="{F0B9E35A-E1E9-4E6F-A929-EBB1DB5A14CF}" srcOrd="0" destOrd="0" presId="urn:microsoft.com/office/officeart/2005/8/layout/hierarchy2"/>
    <dgm:cxn modelId="{62ACBEDB-2073-4993-A319-EE8BD962DD1A}" type="presParOf" srcId="{B6657B6F-64FC-4C01-84A9-A506E3E7356A}" destId="{D5204E12-C2DB-4028-86B5-86B8DA33880F}" srcOrd="5" destOrd="0" presId="urn:microsoft.com/office/officeart/2005/8/layout/hierarchy2"/>
    <dgm:cxn modelId="{D7582583-C3BE-43B3-A094-8E1C7001BA2B}" type="presParOf" srcId="{D5204E12-C2DB-4028-86B5-86B8DA33880F}" destId="{4346EC59-5E04-496A-AEE5-69B60A05B460}" srcOrd="0" destOrd="0" presId="urn:microsoft.com/office/officeart/2005/8/layout/hierarchy2"/>
    <dgm:cxn modelId="{C891758E-6784-4A37-8B0B-BC75F4C188A5}" type="presParOf" srcId="{D5204E12-C2DB-4028-86B5-86B8DA33880F}" destId="{9A4A64CD-5B4F-4ECA-B192-771B095FE29B}" srcOrd="1" destOrd="0" presId="urn:microsoft.com/office/officeart/2005/8/layout/hierarchy2"/>
    <dgm:cxn modelId="{0873430E-B1FF-476F-A630-4728F02CB27B}" type="presParOf" srcId="{9A4A64CD-5B4F-4ECA-B192-771B095FE29B}" destId="{DC80F531-4F69-4ABF-AD05-9A7000DAF42E}" srcOrd="0" destOrd="0" presId="urn:microsoft.com/office/officeart/2005/8/layout/hierarchy2"/>
    <dgm:cxn modelId="{C836A1DD-A6CF-4DB3-A110-81A3E4690D49}" type="presParOf" srcId="{DC80F531-4F69-4ABF-AD05-9A7000DAF42E}" destId="{AC1026F0-A621-4C2E-B0EA-BB15C5DEB026}" srcOrd="0" destOrd="0" presId="urn:microsoft.com/office/officeart/2005/8/layout/hierarchy2"/>
    <dgm:cxn modelId="{3772D7C7-E8CA-4DA1-9720-CD42F4895977}" type="presParOf" srcId="{9A4A64CD-5B4F-4ECA-B192-771B095FE29B}" destId="{CD286EDE-C2F5-4067-BFC1-067C215BB6AE}" srcOrd="1" destOrd="0" presId="urn:microsoft.com/office/officeart/2005/8/layout/hierarchy2"/>
    <dgm:cxn modelId="{BA07FA47-70B3-45F3-AA29-986D1183B371}" type="presParOf" srcId="{CD286EDE-C2F5-4067-BFC1-067C215BB6AE}" destId="{483B6A61-4534-4AAB-9DFF-16FF2A84964D}" srcOrd="0" destOrd="0" presId="urn:microsoft.com/office/officeart/2005/8/layout/hierarchy2"/>
    <dgm:cxn modelId="{5EC9293D-3EA1-4D64-B87C-DE7A98AC9E3F}" type="presParOf" srcId="{CD286EDE-C2F5-4067-BFC1-067C215BB6AE}" destId="{EEAF64AD-5D3F-4F13-877D-B22974B343A1}" srcOrd="1" destOrd="0" presId="urn:microsoft.com/office/officeart/2005/8/layout/hierarchy2"/>
    <dgm:cxn modelId="{1AEFB407-373D-4DD4-AA68-D5E79565F196}" type="presParOf" srcId="{9A4A64CD-5B4F-4ECA-B192-771B095FE29B}" destId="{8E1F61BB-8145-4D49-895A-DEA31F8C7262}" srcOrd="2" destOrd="0" presId="urn:microsoft.com/office/officeart/2005/8/layout/hierarchy2"/>
    <dgm:cxn modelId="{F1FA159F-B19F-4C29-AD17-3D148C22D47D}" type="presParOf" srcId="{8E1F61BB-8145-4D49-895A-DEA31F8C7262}" destId="{7C68CFA7-F957-49D9-9B12-15A5074EFC5F}" srcOrd="0" destOrd="0" presId="urn:microsoft.com/office/officeart/2005/8/layout/hierarchy2"/>
    <dgm:cxn modelId="{24F7CA9F-A0D3-44CC-8CDB-F249659F4638}" type="presParOf" srcId="{9A4A64CD-5B4F-4ECA-B192-771B095FE29B}" destId="{0BB65E09-BCF4-4367-B951-7810738846A7}" srcOrd="3" destOrd="0" presId="urn:microsoft.com/office/officeart/2005/8/layout/hierarchy2"/>
    <dgm:cxn modelId="{F1BDC36F-AB03-4101-9F13-52D7A86625EC}" type="presParOf" srcId="{0BB65E09-BCF4-4367-B951-7810738846A7}" destId="{BCCF5376-7E79-4711-B00B-FC0D08E410B4}" srcOrd="0" destOrd="0" presId="urn:microsoft.com/office/officeart/2005/8/layout/hierarchy2"/>
    <dgm:cxn modelId="{61C77723-1817-4161-8859-234A8F7930E7}" type="presParOf" srcId="{0BB65E09-BCF4-4367-B951-7810738846A7}" destId="{36B3DEA3-CF05-40A9-8187-94F5A7DED002}" srcOrd="1" destOrd="0" presId="urn:microsoft.com/office/officeart/2005/8/layout/hierarchy2"/>
    <dgm:cxn modelId="{231B2160-88A8-4C08-A000-7D94F2830B68}" type="presParOf" srcId="{9A4A64CD-5B4F-4ECA-B192-771B095FE29B}" destId="{C87633D4-43B9-41C9-A34D-9B9F5B2DA865}" srcOrd="4" destOrd="0" presId="urn:microsoft.com/office/officeart/2005/8/layout/hierarchy2"/>
    <dgm:cxn modelId="{735635C4-F0B4-41D3-8F0E-59F61BE8E72C}" type="presParOf" srcId="{C87633D4-43B9-41C9-A34D-9B9F5B2DA865}" destId="{3384A3F6-328E-4D9F-8BE2-27075684687E}" srcOrd="0" destOrd="0" presId="urn:microsoft.com/office/officeart/2005/8/layout/hierarchy2"/>
    <dgm:cxn modelId="{DE5EA2A7-F74A-47F8-9D72-3F3BBD33624E}" type="presParOf" srcId="{9A4A64CD-5B4F-4ECA-B192-771B095FE29B}" destId="{7B7E28BA-4B98-46A8-BB6E-321146501DDA}" srcOrd="5" destOrd="0" presId="urn:microsoft.com/office/officeart/2005/8/layout/hierarchy2"/>
    <dgm:cxn modelId="{07C16A21-AD8B-45DB-AEB1-7148B9FEE12D}" type="presParOf" srcId="{7B7E28BA-4B98-46A8-BB6E-321146501DDA}" destId="{247C6C4E-D4F4-42BF-BFEE-CC2A6356F1D9}" srcOrd="0" destOrd="0" presId="urn:microsoft.com/office/officeart/2005/8/layout/hierarchy2"/>
    <dgm:cxn modelId="{A9F78014-D224-4F6A-851D-FA5C0EFF672C}" type="presParOf" srcId="{7B7E28BA-4B98-46A8-BB6E-321146501DDA}" destId="{72263B3C-EA6D-4913-AA9F-6AD4361B475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DD2091-5428-4714-9700-26FEBBC55352}" type="doc">
      <dgm:prSet loTypeId="urn:microsoft.com/office/officeart/2008/layout/VerticalAccentList" loCatId="list" qsTypeId="urn:microsoft.com/office/officeart/2005/8/quickstyle/simple1" qsCatId="simple" csTypeId="urn:microsoft.com/office/officeart/2005/8/colors/accent0_3" csCatId="mainScheme" phldr="1"/>
      <dgm:spPr/>
      <dgm:t>
        <a:bodyPr/>
        <a:lstStyle/>
        <a:p>
          <a:endParaRPr lang="nl-NL"/>
        </a:p>
      </dgm:t>
    </dgm:pt>
    <dgm:pt modelId="{30FB3475-178C-4DC6-A398-7585861BE1AD}">
      <dgm:prSet phldrT="[Tekst]"/>
      <dgm:spPr/>
      <dgm:t>
        <a:bodyPr/>
        <a:lstStyle/>
        <a:p>
          <a:r>
            <a:rPr lang="nl-NL" dirty="0"/>
            <a:t>Kwalitatief</a:t>
          </a:r>
        </a:p>
      </dgm:t>
    </dgm:pt>
    <dgm:pt modelId="{2B552BDF-9C1F-4B5A-954E-FF8DBDBF4573}" type="parTrans" cxnId="{BD7772E3-9F5E-4F2E-8227-139EBDF7D8D9}">
      <dgm:prSet/>
      <dgm:spPr/>
      <dgm:t>
        <a:bodyPr/>
        <a:lstStyle/>
        <a:p>
          <a:endParaRPr lang="nl-NL"/>
        </a:p>
      </dgm:t>
    </dgm:pt>
    <dgm:pt modelId="{027C0593-3343-406B-B51E-28D0F891B2D2}" type="sibTrans" cxnId="{BD7772E3-9F5E-4F2E-8227-139EBDF7D8D9}">
      <dgm:prSet/>
      <dgm:spPr/>
      <dgm:t>
        <a:bodyPr/>
        <a:lstStyle/>
        <a:p>
          <a:endParaRPr lang="nl-NL"/>
        </a:p>
      </dgm:t>
    </dgm:pt>
    <dgm:pt modelId="{2C74BB51-6A1B-4967-B8AB-FF464CAA2F15}">
      <dgm:prSet phldrT="[Tekst]"/>
      <dgm:spPr/>
      <dgm:t>
        <a:bodyPr/>
        <a:lstStyle/>
        <a:p>
          <a:r>
            <a:rPr lang="nl-NL" dirty="0"/>
            <a:t>Woorden</a:t>
          </a:r>
        </a:p>
      </dgm:t>
    </dgm:pt>
    <dgm:pt modelId="{90E7E63E-650D-4D79-88E4-65C38176C5A5}" type="parTrans" cxnId="{A9A3AB92-A7FD-44A5-84B1-DB3D6572FF15}">
      <dgm:prSet/>
      <dgm:spPr/>
      <dgm:t>
        <a:bodyPr/>
        <a:lstStyle/>
        <a:p>
          <a:endParaRPr lang="nl-NL"/>
        </a:p>
      </dgm:t>
    </dgm:pt>
    <dgm:pt modelId="{E8E754FB-7217-41D2-B9BB-1A703D6A254C}" type="sibTrans" cxnId="{A9A3AB92-A7FD-44A5-84B1-DB3D6572FF15}">
      <dgm:prSet/>
      <dgm:spPr/>
      <dgm:t>
        <a:bodyPr/>
        <a:lstStyle/>
        <a:p>
          <a:endParaRPr lang="nl-NL"/>
        </a:p>
      </dgm:t>
    </dgm:pt>
    <dgm:pt modelId="{1F5019E1-93A1-43AE-A2E8-26344DAAE790}">
      <dgm:prSet phldrT="[Tekst]"/>
      <dgm:spPr/>
      <dgm:t>
        <a:bodyPr/>
        <a:lstStyle/>
        <a:p>
          <a:r>
            <a:rPr lang="nl-NL" dirty="0"/>
            <a:t>Kwantitatief</a:t>
          </a:r>
        </a:p>
      </dgm:t>
    </dgm:pt>
    <dgm:pt modelId="{BAF13323-2EF1-4907-A061-2EEB234DF01F}" type="parTrans" cxnId="{C02CC2DE-722A-4CA3-BDF3-EC267EA95BAF}">
      <dgm:prSet/>
      <dgm:spPr/>
      <dgm:t>
        <a:bodyPr/>
        <a:lstStyle/>
        <a:p>
          <a:endParaRPr lang="nl-NL"/>
        </a:p>
      </dgm:t>
    </dgm:pt>
    <dgm:pt modelId="{EDC1422A-36CA-49EE-8613-F3D1E2724A70}" type="sibTrans" cxnId="{C02CC2DE-722A-4CA3-BDF3-EC267EA95BAF}">
      <dgm:prSet/>
      <dgm:spPr/>
      <dgm:t>
        <a:bodyPr/>
        <a:lstStyle/>
        <a:p>
          <a:endParaRPr lang="nl-NL"/>
        </a:p>
      </dgm:t>
    </dgm:pt>
    <dgm:pt modelId="{F4B9A970-BEFA-489E-B114-0083A3E0277B}">
      <dgm:prSet phldrT="[Tekst]"/>
      <dgm:spPr/>
      <dgm:t>
        <a:bodyPr/>
        <a:lstStyle/>
        <a:p>
          <a:r>
            <a:rPr lang="nl-NL" dirty="0"/>
            <a:t>Getallen, tabellen, grafieken en diagrammen</a:t>
          </a:r>
        </a:p>
      </dgm:t>
    </dgm:pt>
    <dgm:pt modelId="{BE5B8DFA-CC9E-4D2F-ABAD-E578734ACFE0}" type="parTrans" cxnId="{14765A7A-33E9-4269-975F-EC5E71EB20C8}">
      <dgm:prSet/>
      <dgm:spPr/>
      <dgm:t>
        <a:bodyPr/>
        <a:lstStyle/>
        <a:p>
          <a:endParaRPr lang="nl-NL"/>
        </a:p>
      </dgm:t>
    </dgm:pt>
    <dgm:pt modelId="{99995E8E-6F17-4FB8-8806-67B6EF74EC51}" type="sibTrans" cxnId="{14765A7A-33E9-4269-975F-EC5E71EB20C8}">
      <dgm:prSet/>
      <dgm:spPr/>
      <dgm:t>
        <a:bodyPr/>
        <a:lstStyle/>
        <a:p>
          <a:endParaRPr lang="nl-NL"/>
        </a:p>
      </dgm:t>
    </dgm:pt>
    <dgm:pt modelId="{4866CD9D-8F48-4CF5-B0A4-75D5E12382B6}">
      <dgm:prSet phldrT="[Tekst]"/>
      <dgm:spPr/>
      <dgm:t>
        <a:bodyPr/>
        <a:lstStyle/>
        <a:p>
          <a:r>
            <a:rPr lang="nl-NL" dirty="0"/>
            <a:t>Interviews</a:t>
          </a:r>
        </a:p>
      </dgm:t>
    </dgm:pt>
    <dgm:pt modelId="{797B0790-721D-4D8E-AAF9-DB9E1E7EEF1A}" type="parTrans" cxnId="{0413D30D-6DFF-4D7B-A502-55446C849FBE}">
      <dgm:prSet/>
      <dgm:spPr/>
      <dgm:t>
        <a:bodyPr/>
        <a:lstStyle/>
        <a:p>
          <a:endParaRPr lang="nl-NL"/>
        </a:p>
      </dgm:t>
    </dgm:pt>
    <dgm:pt modelId="{05B6EB95-6D4E-4496-B79C-5939F569C155}" type="sibTrans" cxnId="{0413D30D-6DFF-4D7B-A502-55446C849FBE}">
      <dgm:prSet/>
      <dgm:spPr/>
      <dgm:t>
        <a:bodyPr/>
        <a:lstStyle/>
        <a:p>
          <a:endParaRPr lang="nl-NL"/>
        </a:p>
      </dgm:t>
    </dgm:pt>
    <dgm:pt modelId="{C406502E-A6B5-41EF-BB14-E518F6B558BD}">
      <dgm:prSet phldrT="[Tekst]"/>
      <dgm:spPr/>
      <dgm:t>
        <a:bodyPr/>
        <a:lstStyle/>
        <a:p>
          <a:r>
            <a:rPr lang="nl-NL" dirty="0"/>
            <a:t>Observaties (kwalitatief)</a:t>
          </a:r>
        </a:p>
      </dgm:t>
    </dgm:pt>
    <dgm:pt modelId="{A42532EE-564F-4676-AC27-8C8AB0063849}" type="parTrans" cxnId="{F60BAB66-36FB-40F3-AEBA-C2515870AE49}">
      <dgm:prSet/>
      <dgm:spPr/>
      <dgm:t>
        <a:bodyPr/>
        <a:lstStyle/>
        <a:p>
          <a:endParaRPr lang="nl-NL"/>
        </a:p>
      </dgm:t>
    </dgm:pt>
    <dgm:pt modelId="{6E505E71-639F-4168-8CEA-66F188E8C2E0}" type="sibTrans" cxnId="{F60BAB66-36FB-40F3-AEBA-C2515870AE49}">
      <dgm:prSet/>
      <dgm:spPr/>
      <dgm:t>
        <a:bodyPr/>
        <a:lstStyle/>
        <a:p>
          <a:endParaRPr lang="nl-NL"/>
        </a:p>
      </dgm:t>
    </dgm:pt>
    <dgm:pt modelId="{C2538D2A-7591-4C02-93C1-D6F5F081CECD}">
      <dgm:prSet phldrT="[Tekst]"/>
      <dgm:spPr/>
      <dgm:t>
        <a:bodyPr/>
        <a:lstStyle/>
        <a:p>
          <a:r>
            <a:rPr lang="nl-NL" dirty="0"/>
            <a:t>Literatuur studies (deskresearch)</a:t>
          </a:r>
        </a:p>
      </dgm:t>
    </dgm:pt>
    <dgm:pt modelId="{432B8FC1-54E9-4235-85F3-EF663F0CE7DB}" type="parTrans" cxnId="{2F58C1D4-26EA-4811-BD8D-208F4D2A8325}">
      <dgm:prSet/>
      <dgm:spPr/>
      <dgm:t>
        <a:bodyPr/>
        <a:lstStyle/>
        <a:p>
          <a:endParaRPr lang="nl-NL"/>
        </a:p>
      </dgm:t>
    </dgm:pt>
    <dgm:pt modelId="{108BC3EB-2286-4A3B-AAA1-E87E87273D8B}" type="sibTrans" cxnId="{2F58C1D4-26EA-4811-BD8D-208F4D2A8325}">
      <dgm:prSet/>
      <dgm:spPr/>
      <dgm:t>
        <a:bodyPr/>
        <a:lstStyle/>
        <a:p>
          <a:endParaRPr lang="nl-NL"/>
        </a:p>
      </dgm:t>
    </dgm:pt>
    <dgm:pt modelId="{4B3426DE-7CBD-43BE-A816-EB89D2431BC6}">
      <dgm:prSet phldrT="[Tekst]"/>
      <dgm:spPr/>
      <dgm:t>
        <a:bodyPr/>
        <a:lstStyle/>
        <a:p>
          <a:r>
            <a:rPr lang="nl-NL" dirty="0"/>
            <a:t>Experimenten</a:t>
          </a:r>
        </a:p>
      </dgm:t>
    </dgm:pt>
    <dgm:pt modelId="{C7F8BCCF-8293-4044-9D59-45465F65C1B3}" type="parTrans" cxnId="{134CA6DE-5BA4-4231-A136-7C428FADFDCA}">
      <dgm:prSet/>
      <dgm:spPr/>
      <dgm:t>
        <a:bodyPr/>
        <a:lstStyle/>
        <a:p>
          <a:endParaRPr lang="nl-NL"/>
        </a:p>
      </dgm:t>
    </dgm:pt>
    <dgm:pt modelId="{273AC3A3-04FD-4AAC-8DA0-8DE22F4FF0EF}" type="sibTrans" cxnId="{134CA6DE-5BA4-4231-A136-7C428FADFDCA}">
      <dgm:prSet/>
      <dgm:spPr/>
      <dgm:t>
        <a:bodyPr/>
        <a:lstStyle/>
        <a:p>
          <a:endParaRPr lang="nl-NL"/>
        </a:p>
      </dgm:t>
    </dgm:pt>
    <dgm:pt modelId="{741057A9-86D1-4882-9D97-A293C3720294}">
      <dgm:prSet phldrT="[Tekst]"/>
      <dgm:spPr/>
      <dgm:t>
        <a:bodyPr/>
        <a:lstStyle/>
        <a:p>
          <a:r>
            <a:rPr lang="nl-NL" dirty="0"/>
            <a:t>Observaties (kwantitatief)</a:t>
          </a:r>
        </a:p>
      </dgm:t>
    </dgm:pt>
    <dgm:pt modelId="{560312F7-1A57-4ED1-AD44-500DBF0A8435}" type="parTrans" cxnId="{2F8687FC-88BE-4E78-A4E1-46F0C29005E6}">
      <dgm:prSet/>
      <dgm:spPr/>
      <dgm:t>
        <a:bodyPr/>
        <a:lstStyle/>
        <a:p>
          <a:endParaRPr lang="nl-NL"/>
        </a:p>
      </dgm:t>
    </dgm:pt>
    <dgm:pt modelId="{3FA31BF9-98D1-4D38-AC9D-D05D7226EF26}" type="sibTrans" cxnId="{2F8687FC-88BE-4E78-A4E1-46F0C29005E6}">
      <dgm:prSet/>
      <dgm:spPr/>
      <dgm:t>
        <a:bodyPr/>
        <a:lstStyle/>
        <a:p>
          <a:endParaRPr lang="nl-NL"/>
        </a:p>
      </dgm:t>
    </dgm:pt>
    <dgm:pt modelId="{278DCBEE-6E83-4C1C-A7E9-33CB706459A1}">
      <dgm:prSet phldrT="[Tekst]"/>
      <dgm:spPr/>
      <dgm:t>
        <a:bodyPr/>
        <a:lstStyle/>
        <a:p>
          <a:r>
            <a:rPr lang="nl-NL" dirty="0"/>
            <a:t>Enquêtes </a:t>
          </a:r>
        </a:p>
      </dgm:t>
    </dgm:pt>
    <dgm:pt modelId="{C2941B1F-1A0F-49AB-84BC-A9A1A6A5CC45}" type="parTrans" cxnId="{63B2EDDE-6134-4723-9595-5D52568374A2}">
      <dgm:prSet/>
      <dgm:spPr/>
      <dgm:t>
        <a:bodyPr/>
        <a:lstStyle/>
        <a:p>
          <a:endParaRPr lang="nl-NL"/>
        </a:p>
      </dgm:t>
    </dgm:pt>
    <dgm:pt modelId="{CE1F16F1-32F1-4F8C-A93F-3E13A8F36710}" type="sibTrans" cxnId="{63B2EDDE-6134-4723-9595-5D52568374A2}">
      <dgm:prSet/>
      <dgm:spPr/>
      <dgm:t>
        <a:bodyPr/>
        <a:lstStyle/>
        <a:p>
          <a:endParaRPr lang="nl-NL"/>
        </a:p>
      </dgm:t>
    </dgm:pt>
    <dgm:pt modelId="{214E45AB-6396-4B6A-A095-FAC588D645D6}" type="pres">
      <dgm:prSet presAssocID="{68DD2091-5428-4714-9700-26FEBBC55352}" presName="Name0" presStyleCnt="0">
        <dgm:presLayoutVars>
          <dgm:chMax/>
          <dgm:chPref/>
          <dgm:dir/>
        </dgm:presLayoutVars>
      </dgm:prSet>
      <dgm:spPr/>
    </dgm:pt>
    <dgm:pt modelId="{52E23032-4EDB-454D-B3AA-3CE134DF40FC}" type="pres">
      <dgm:prSet presAssocID="{30FB3475-178C-4DC6-A398-7585861BE1AD}" presName="parenttextcomposite" presStyleCnt="0"/>
      <dgm:spPr/>
    </dgm:pt>
    <dgm:pt modelId="{46DEB995-D552-45ED-894D-8EBFA9E41253}" type="pres">
      <dgm:prSet presAssocID="{30FB3475-178C-4DC6-A398-7585861BE1AD}" presName="parenttext" presStyleLbl="revTx" presStyleIdx="0" presStyleCnt="2">
        <dgm:presLayoutVars>
          <dgm:chMax/>
          <dgm:chPref val="2"/>
          <dgm:bulletEnabled val="1"/>
        </dgm:presLayoutVars>
      </dgm:prSet>
      <dgm:spPr/>
    </dgm:pt>
    <dgm:pt modelId="{3759E09A-DD9B-44C8-B60C-F0629492D9B9}" type="pres">
      <dgm:prSet presAssocID="{30FB3475-178C-4DC6-A398-7585861BE1AD}" presName="composite" presStyleCnt="0"/>
      <dgm:spPr/>
    </dgm:pt>
    <dgm:pt modelId="{DB55A613-CD3A-4601-B3A8-23BF00ABABA0}" type="pres">
      <dgm:prSet presAssocID="{30FB3475-178C-4DC6-A398-7585861BE1AD}" presName="chevron1" presStyleLbl="alignNode1" presStyleIdx="0" presStyleCnt="14"/>
      <dgm:spPr/>
    </dgm:pt>
    <dgm:pt modelId="{D6BBC1D3-E108-4AD5-8953-AF8B292B0785}" type="pres">
      <dgm:prSet presAssocID="{30FB3475-178C-4DC6-A398-7585861BE1AD}" presName="chevron2" presStyleLbl="alignNode1" presStyleIdx="1" presStyleCnt="14"/>
      <dgm:spPr/>
    </dgm:pt>
    <dgm:pt modelId="{F9C66626-9FAC-4E86-8B46-6C1ECF2C0301}" type="pres">
      <dgm:prSet presAssocID="{30FB3475-178C-4DC6-A398-7585861BE1AD}" presName="chevron3" presStyleLbl="alignNode1" presStyleIdx="2" presStyleCnt="14"/>
      <dgm:spPr/>
    </dgm:pt>
    <dgm:pt modelId="{7DB3047B-37B0-414F-BB52-CFEDB9B39B6D}" type="pres">
      <dgm:prSet presAssocID="{30FB3475-178C-4DC6-A398-7585861BE1AD}" presName="chevron4" presStyleLbl="alignNode1" presStyleIdx="3" presStyleCnt="14"/>
      <dgm:spPr/>
    </dgm:pt>
    <dgm:pt modelId="{20900CA4-3877-4C69-8420-240A356D8EE4}" type="pres">
      <dgm:prSet presAssocID="{30FB3475-178C-4DC6-A398-7585861BE1AD}" presName="chevron5" presStyleLbl="alignNode1" presStyleIdx="4" presStyleCnt="14"/>
      <dgm:spPr/>
    </dgm:pt>
    <dgm:pt modelId="{6DE4C93D-EBA2-48FE-8F16-F53035E042DA}" type="pres">
      <dgm:prSet presAssocID="{30FB3475-178C-4DC6-A398-7585861BE1AD}" presName="chevron6" presStyleLbl="alignNode1" presStyleIdx="5" presStyleCnt="14"/>
      <dgm:spPr/>
    </dgm:pt>
    <dgm:pt modelId="{4A727782-1A0D-4F6B-A5CD-A48FDECB05DA}" type="pres">
      <dgm:prSet presAssocID="{30FB3475-178C-4DC6-A398-7585861BE1AD}" presName="chevron7" presStyleLbl="alignNode1" presStyleIdx="6" presStyleCnt="14"/>
      <dgm:spPr/>
    </dgm:pt>
    <dgm:pt modelId="{E0E08D51-07C4-4678-B69B-D07504EC99DD}" type="pres">
      <dgm:prSet presAssocID="{30FB3475-178C-4DC6-A398-7585861BE1AD}" presName="childtext" presStyleLbl="solidFgAcc1" presStyleIdx="0" presStyleCnt="2">
        <dgm:presLayoutVars>
          <dgm:chMax/>
          <dgm:chPref val="0"/>
          <dgm:bulletEnabled val="1"/>
        </dgm:presLayoutVars>
      </dgm:prSet>
      <dgm:spPr/>
    </dgm:pt>
    <dgm:pt modelId="{AB3CA23F-9D0A-4A76-B660-4352C03B37A1}" type="pres">
      <dgm:prSet presAssocID="{027C0593-3343-406B-B51E-28D0F891B2D2}" presName="sibTrans" presStyleCnt="0"/>
      <dgm:spPr/>
    </dgm:pt>
    <dgm:pt modelId="{F29B418C-9E69-4732-966F-EBCA50661CBC}" type="pres">
      <dgm:prSet presAssocID="{1F5019E1-93A1-43AE-A2E8-26344DAAE790}" presName="parenttextcomposite" presStyleCnt="0"/>
      <dgm:spPr/>
    </dgm:pt>
    <dgm:pt modelId="{50284F8D-1106-4EFE-A557-E83D205C496B}" type="pres">
      <dgm:prSet presAssocID="{1F5019E1-93A1-43AE-A2E8-26344DAAE790}" presName="parenttext" presStyleLbl="revTx" presStyleIdx="1" presStyleCnt="2">
        <dgm:presLayoutVars>
          <dgm:chMax/>
          <dgm:chPref val="2"/>
          <dgm:bulletEnabled val="1"/>
        </dgm:presLayoutVars>
      </dgm:prSet>
      <dgm:spPr/>
    </dgm:pt>
    <dgm:pt modelId="{E609617B-AA2C-4331-9A36-0AF99ED41A41}" type="pres">
      <dgm:prSet presAssocID="{1F5019E1-93A1-43AE-A2E8-26344DAAE790}" presName="composite" presStyleCnt="0"/>
      <dgm:spPr/>
    </dgm:pt>
    <dgm:pt modelId="{A8735C56-64F9-4A6B-9FA1-E227F80A3699}" type="pres">
      <dgm:prSet presAssocID="{1F5019E1-93A1-43AE-A2E8-26344DAAE790}" presName="chevron1" presStyleLbl="alignNode1" presStyleIdx="7" presStyleCnt="14"/>
      <dgm:spPr/>
    </dgm:pt>
    <dgm:pt modelId="{E4FEC196-3806-4792-BC2D-05F5371D8449}" type="pres">
      <dgm:prSet presAssocID="{1F5019E1-93A1-43AE-A2E8-26344DAAE790}" presName="chevron2" presStyleLbl="alignNode1" presStyleIdx="8" presStyleCnt="14"/>
      <dgm:spPr/>
    </dgm:pt>
    <dgm:pt modelId="{1236F309-1041-4FC5-91F9-C3EAD8AD004B}" type="pres">
      <dgm:prSet presAssocID="{1F5019E1-93A1-43AE-A2E8-26344DAAE790}" presName="chevron3" presStyleLbl="alignNode1" presStyleIdx="9" presStyleCnt="14"/>
      <dgm:spPr/>
    </dgm:pt>
    <dgm:pt modelId="{A34CBBAC-3ED8-40C4-A45A-C3007930BAC8}" type="pres">
      <dgm:prSet presAssocID="{1F5019E1-93A1-43AE-A2E8-26344DAAE790}" presName="chevron4" presStyleLbl="alignNode1" presStyleIdx="10" presStyleCnt="14"/>
      <dgm:spPr/>
    </dgm:pt>
    <dgm:pt modelId="{0A86C3A7-0E14-43BA-9809-B99EFE110618}" type="pres">
      <dgm:prSet presAssocID="{1F5019E1-93A1-43AE-A2E8-26344DAAE790}" presName="chevron5" presStyleLbl="alignNode1" presStyleIdx="11" presStyleCnt="14"/>
      <dgm:spPr/>
    </dgm:pt>
    <dgm:pt modelId="{86B27DD1-5A93-4954-81FD-0085C809B5CE}" type="pres">
      <dgm:prSet presAssocID="{1F5019E1-93A1-43AE-A2E8-26344DAAE790}" presName="chevron6" presStyleLbl="alignNode1" presStyleIdx="12" presStyleCnt="14"/>
      <dgm:spPr/>
    </dgm:pt>
    <dgm:pt modelId="{544588BC-9B81-4C5E-8404-01A71361947F}" type="pres">
      <dgm:prSet presAssocID="{1F5019E1-93A1-43AE-A2E8-26344DAAE790}" presName="chevron7" presStyleLbl="alignNode1" presStyleIdx="13" presStyleCnt="14"/>
      <dgm:spPr/>
    </dgm:pt>
    <dgm:pt modelId="{237A1FB8-F87E-424C-8D18-6892AEB4ED4A}" type="pres">
      <dgm:prSet presAssocID="{1F5019E1-93A1-43AE-A2E8-26344DAAE790}" presName="childtext" presStyleLbl="solidFgAcc1" presStyleIdx="1" presStyleCnt="2">
        <dgm:presLayoutVars>
          <dgm:chMax/>
          <dgm:chPref val="0"/>
          <dgm:bulletEnabled val="1"/>
        </dgm:presLayoutVars>
      </dgm:prSet>
      <dgm:spPr/>
    </dgm:pt>
  </dgm:ptLst>
  <dgm:cxnLst>
    <dgm:cxn modelId="{0413D30D-6DFF-4D7B-A502-55446C849FBE}" srcId="{2C74BB51-6A1B-4967-B8AB-FF464CAA2F15}" destId="{4866CD9D-8F48-4CF5-B0A4-75D5E12382B6}" srcOrd="0" destOrd="0" parTransId="{797B0790-721D-4D8E-AAF9-DB9E1E7EEF1A}" sibTransId="{05B6EB95-6D4E-4496-B79C-5939F569C155}"/>
    <dgm:cxn modelId="{D7CB9162-0892-4D47-8994-2BD4D6450664}" type="presOf" srcId="{2C74BB51-6A1B-4967-B8AB-FF464CAA2F15}" destId="{E0E08D51-07C4-4678-B69B-D07504EC99DD}" srcOrd="0" destOrd="0" presId="urn:microsoft.com/office/officeart/2008/layout/VerticalAccentList"/>
    <dgm:cxn modelId="{F60BAB66-36FB-40F3-AEBA-C2515870AE49}" srcId="{2C74BB51-6A1B-4967-B8AB-FF464CAA2F15}" destId="{C406502E-A6B5-41EF-BB14-E518F6B558BD}" srcOrd="1" destOrd="0" parTransId="{A42532EE-564F-4676-AC27-8C8AB0063849}" sibTransId="{6E505E71-639F-4168-8CEA-66F188E8C2E0}"/>
    <dgm:cxn modelId="{14765A7A-33E9-4269-975F-EC5E71EB20C8}" srcId="{1F5019E1-93A1-43AE-A2E8-26344DAAE790}" destId="{F4B9A970-BEFA-489E-B114-0083A3E0277B}" srcOrd="0" destOrd="0" parTransId="{BE5B8DFA-CC9E-4D2F-ABAD-E578734ACFE0}" sibTransId="{99995E8E-6F17-4FB8-8806-67B6EF74EC51}"/>
    <dgm:cxn modelId="{AB738588-2210-4E2C-8CDB-F215CB3EE729}" type="presOf" srcId="{68DD2091-5428-4714-9700-26FEBBC55352}" destId="{214E45AB-6396-4B6A-A095-FAC588D645D6}" srcOrd="0" destOrd="0" presId="urn:microsoft.com/office/officeart/2008/layout/VerticalAccentList"/>
    <dgm:cxn modelId="{7AD50789-57A5-4086-A1A9-7606A80C62F3}" type="presOf" srcId="{C2538D2A-7591-4C02-93C1-D6F5F081CECD}" destId="{E0E08D51-07C4-4678-B69B-D07504EC99DD}" srcOrd="0" destOrd="3" presId="urn:microsoft.com/office/officeart/2008/layout/VerticalAccentList"/>
    <dgm:cxn modelId="{816E308C-D291-4E03-A915-6006600F1211}" type="presOf" srcId="{F4B9A970-BEFA-489E-B114-0083A3E0277B}" destId="{237A1FB8-F87E-424C-8D18-6892AEB4ED4A}" srcOrd="0" destOrd="0" presId="urn:microsoft.com/office/officeart/2008/layout/VerticalAccentList"/>
    <dgm:cxn modelId="{6E413F8D-7125-4D97-90DA-31BE7FB727E9}" type="presOf" srcId="{741057A9-86D1-4882-9D97-A293C3720294}" destId="{237A1FB8-F87E-424C-8D18-6892AEB4ED4A}" srcOrd="0" destOrd="2" presId="urn:microsoft.com/office/officeart/2008/layout/VerticalAccentList"/>
    <dgm:cxn modelId="{A9A3AB92-A7FD-44A5-84B1-DB3D6572FF15}" srcId="{30FB3475-178C-4DC6-A398-7585861BE1AD}" destId="{2C74BB51-6A1B-4967-B8AB-FF464CAA2F15}" srcOrd="0" destOrd="0" parTransId="{90E7E63E-650D-4D79-88E4-65C38176C5A5}" sibTransId="{E8E754FB-7217-41D2-B9BB-1A703D6A254C}"/>
    <dgm:cxn modelId="{BCF705B9-172F-4B39-B8A8-3C95BCBD95AC}" type="presOf" srcId="{1F5019E1-93A1-43AE-A2E8-26344DAAE790}" destId="{50284F8D-1106-4EFE-A557-E83D205C496B}" srcOrd="0" destOrd="0" presId="urn:microsoft.com/office/officeart/2008/layout/VerticalAccentList"/>
    <dgm:cxn modelId="{2F58C1D4-26EA-4811-BD8D-208F4D2A8325}" srcId="{2C74BB51-6A1B-4967-B8AB-FF464CAA2F15}" destId="{C2538D2A-7591-4C02-93C1-D6F5F081CECD}" srcOrd="2" destOrd="0" parTransId="{432B8FC1-54E9-4235-85F3-EF663F0CE7DB}" sibTransId="{108BC3EB-2286-4A3B-AAA1-E87E87273D8B}"/>
    <dgm:cxn modelId="{134CA6DE-5BA4-4231-A136-7C428FADFDCA}" srcId="{F4B9A970-BEFA-489E-B114-0083A3E0277B}" destId="{4B3426DE-7CBD-43BE-A816-EB89D2431BC6}" srcOrd="0" destOrd="0" parTransId="{C7F8BCCF-8293-4044-9D59-45465F65C1B3}" sibTransId="{273AC3A3-04FD-4AAC-8DA0-8DE22F4FF0EF}"/>
    <dgm:cxn modelId="{C02CC2DE-722A-4CA3-BDF3-EC267EA95BAF}" srcId="{68DD2091-5428-4714-9700-26FEBBC55352}" destId="{1F5019E1-93A1-43AE-A2E8-26344DAAE790}" srcOrd="1" destOrd="0" parTransId="{BAF13323-2EF1-4907-A061-2EEB234DF01F}" sibTransId="{EDC1422A-36CA-49EE-8613-F3D1E2724A70}"/>
    <dgm:cxn modelId="{63B2EDDE-6134-4723-9595-5D52568374A2}" srcId="{F4B9A970-BEFA-489E-B114-0083A3E0277B}" destId="{278DCBEE-6E83-4C1C-A7E9-33CB706459A1}" srcOrd="2" destOrd="0" parTransId="{C2941B1F-1A0F-49AB-84BC-A9A1A6A5CC45}" sibTransId="{CE1F16F1-32F1-4F8C-A93F-3E13A8F36710}"/>
    <dgm:cxn modelId="{53F437E3-DB32-475D-8876-FB55713D0196}" type="presOf" srcId="{278DCBEE-6E83-4C1C-A7E9-33CB706459A1}" destId="{237A1FB8-F87E-424C-8D18-6892AEB4ED4A}" srcOrd="0" destOrd="3" presId="urn:microsoft.com/office/officeart/2008/layout/VerticalAccentList"/>
    <dgm:cxn modelId="{BD7772E3-9F5E-4F2E-8227-139EBDF7D8D9}" srcId="{68DD2091-5428-4714-9700-26FEBBC55352}" destId="{30FB3475-178C-4DC6-A398-7585861BE1AD}" srcOrd="0" destOrd="0" parTransId="{2B552BDF-9C1F-4B5A-954E-FF8DBDBF4573}" sibTransId="{027C0593-3343-406B-B51E-28D0F891B2D2}"/>
    <dgm:cxn modelId="{02A9D3E3-A3F3-40FD-925E-197617E9DA62}" type="presOf" srcId="{4866CD9D-8F48-4CF5-B0A4-75D5E12382B6}" destId="{E0E08D51-07C4-4678-B69B-D07504EC99DD}" srcOrd="0" destOrd="1" presId="urn:microsoft.com/office/officeart/2008/layout/VerticalAccentList"/>
    <dgm:cxn modelId="{F6833DEA-33E5-42E9-9214-6ADC0F3A4D70}" type="presOf" srcId="{4B3426DE-7CBD-43BE-A816-EB89D2431BC6}" destId="{237A1FB8-F87E-424C-8D18-6892AEB4ED4A}" srcOrd="0" destOrd="1" presId="urn:microsoft.com/office/officeart/2008/layout/VerticalAccentList"/>
    <dgm:cxn modelId="{2096D7EB-B521-4EA5-901D-72EBB29DEFC7}" type="presOf" srcId="{C406502E-A6B5-41EF-BB14-E518F6B558BD}" destId="{E0E08D51-07C4-4678-B69B-D07504EC99DD}" srcOrd="0" destOrd="2" presId="urn:microsoft.com/office/officeart/2008/layout/VerticalAccentList"/>
    <dgm:cxn modelId="{05090AF6-7A58-4BB6-888C-125C2BA5D6EB}" type="presOf" srcId="{30FB3475-178C-4DC6-A398-7585861BE1AD}" destId="{46DEB995-D552-45ED-894D-8EBFA9E41253}" srcOrd="0" destOrd="0" presId="urn:microsoft.com/office/officeart/2008/layout/VerticalAccentList"/>
    <dgm:cxn modelId="{2F8687FC-88BE-4E78-A4E1-46F0C29005E6}" srcId="{F4B9A970-BEFA-489E-B114-0083A3E0277B}" destId="{741057A9-86D1-4882-9D97-A293C3720294}" srcOrd="1" destOrd="0" parTransId="{560312F7-1A57-4ED1-AD44-500DBF0A8435}" sibTransId="{3FA31BF9-98D1-4D38-AC9D-D05D7226EF26}"/>
    <dgm:cxn modelId="{5020F1B1-212B-479E-9B9F-358E512E6C1A}" type="presParOf" srcId="{214E45AB-6396-4B6A-A095-FAC588D645D6}" destId="{52E23032-4EDB-454D-B3AA-3CE134DF40FC}" srcOrd="0" destOrd="0" presId="urn:microsoft.com/office/officeart/2008/layout/VerticalAccentList"/>
    <dgm:cxn modelId="{268146C7-3076-4048-8A4B-20B1547BAE5C}" type="presParOf" srcId="{52E23032-4EDB-454D-B3AA-3CE134DF40FC}" destId="{46DEB995-D552-45ED-894D-8EBFA9E41253}" srcOrd="0" destOrd="0" presId="urn:microsoft.com/office/officeart/2008/layout/VerticalAccentList"/>
    <dgm:cxn modelId="{CB452A38-9622-4E6F-8F3F-EB3B3ADA7BC7}" type="presParOf" srcId="{214E45AB-6396-4B6A-A095-FAC588D645D6}" destId="{3759E09A-DD9B-44C8-B60C-F0629492D9B9}" srcOrd="1" destOrd="0" presId="urn:microsoft.com/office/officeart/2008/layout/VerticalAccentList"/>
    <dgm:cxn modelId="{C8B6A764-717E-4EBC-9771-6A17A8B79A8C}" type="presParOf" srcId="{3759E09A-DD9B-44C8-B60C-F0629492D9B9}" destId="{DB55A613-CD3A-4601-B3A8-23BF00ABABA0}" srcOrd="0" destOrd="0" presId="urn:microsoft.com/office/officeart/2008/layout/VerticalAccentList"/>
    <dgm:cxn modelId="{435B2D43-A1B0-414E-9D19-4E5D337931B6}" type="presParOf" srcId="{3759E09A-DD9B-44C8-B60C-F0629492D9B9}" destId="{D6BBC1D3-E108-4AD5-8953-AF8B292B0785}" srcOrd="1" destOrd="0" presId="urn:microsoft.com/office/officeart/2008/layout/VerticalAccentList"/>
    <dgm:cxn modelId="{CF2E9D43-0C52-48C9-85D3-499A7BA77ABC}" type="presParOf" srcId="{3759E09A-DD9B-44C8-B60C-F0629492D9B9}" destId="{F9C66626-9FAC-4E86-8B46-6C1ECF2C0301}" srcOrd="2" destOrd="0" presId="urn:microsoft.com/office/officeart/2008/layout/VerticalAccentList"/>
    <dgm:cxn modelId="{F09B44A7-9305-48B8-B38B-D2C642D3933F}" type="presParOf" srcId="{3759E09A-DD9B-44C8-B60C-F0629492D9B9}" destId="{7DB3047B-37B0-414F-BB52-CFEDB9B39B6D}" srcOrd="3" destOrd="0" presId="urn:microsoft.com/office/officeart/2008/layout/VerticalAccentList"/>
    <dgm:cxn modelId="{DEEC94DF-1BCC-4CDD-834A-58DAEBCE7105}" type="presParOf" srcId="{3759E09A-DD9B-44C8-B60C-F0629492D9B9}" destId="{20900CA4-3877-4C69-8420-240A356D8EE4}" srcOrd="4" destOrd="0" presId="urn:microsoft.com/office/officeart/2008/layout/VerticalAccentList"/>
    <dgm:cxn modelId="{C0965FAA-5106-494C-8399-F052A16CCCD2}" type="presParOf" srcId="{3759E09A-DD9B-44C8-B60C-F0629492D9B9}" destId="{6DE4C93D-EBA2-48FE-8F16-F53035E042DA}" srcOrd="5" destOrd="0" presId="urn:microsoft.com/office/officeart/2008/layout/VerticalAccentList"/>
    <dgm:cxn modelId="{3F59B27D-8580-4C64-AD07-252DB63BF45C}" type="presParOf" srcId="{3759E09A-DD9B-44C8-B60C-F0629492D9B9}" destId="{4A727782-1A0D-4F6B-A5CD-A48FDECB05DA}" srcOrd="6" destOrd="0" presId="urn:microsoft.com/office/officeart/2008/layout/VerticalAccentList"/>
    <dgm:cxn modelId="{50550E62-F5C6-4690-8AD6-09E34D13045B}" type="presParOf" srcId="{3759E09A-DD9B-44C8-B60C-F0629492D9B9}" destId="{E0E08D51-07C4-4678-B69B-D07504EC99DD}" srcOrd="7" destOrd="0" presId="urn:microsoft.com/office/officeart/2008/layout/VerticalAccentList"/>
    <dgm:cxn modelId="{70C69555-C2CF-479E-BCD5-A053F72C5164}" type="presParOf" srcId="{214E45AB-6396-4B6A-A095-FAC588D645D6}" destId="{AB3CA23F-9D0A-4A76-B660-4352C03B37A1}" srcOrd="2" destOrd="0" presId="urn:microsoft.com/office/officeart/2008/layout/VerticalAccentList"/>
    <dgm:cxn modelId="{CF974DB2-5967-49BA-B85F-F53731FF9DDB}" type="presParOf" srcId="{214E45AB-6396-4B6A-A095-FAC588D645D6}" destId="{F29B418C-9E69-4732-966F-EBCA50661CBC}" srcOrd="3" destOrd="0" presId="urn:microsoft.com/office/officeart/2008/layout/VerticalAccentList"/>
    <dgm:cxn modelId="{1EC3E8B9-1C2D-4875-9303-0E1EA553BA85}" type="presParOf" srcId="{F29B418C-9E69-4732-966F-EBCA50661CBC}" destId="{50284F8D-1106-4EFE-A557-E83D205C496B}" srcOrd="0" destOrd="0" presId="urn:microsoft.com/office/officeart/2008/layout/VerticalAccentList"/>
    <dgm:cxn modelId="{DF36EA70-4418-41E0-83B8-A886740E4A29}" type="presParOf" srcId="{214E45AB-6396-4B6A-A095-FAC588D645D6}" destId="{E609617B-AA2C-4331-9A36-0AF99ED41A41}" srcOrd="4" destOrd="0" presId="urn:microsoft.com/office/officeart/2008/layout/VerticalAccentList"/>
    <dgm:cxn modelId="{647A22C4-C14D-45C0-B7EF-874DD6480AB1}" type="presParOf" srcId="{E609617B-AA2C-4331-9A36-0AF99ED41A41}" destId="{A8735C56-64F9-4A6B-9FA1-E227F80A3699}" srcOrd="0" destOrd="0" presId="urn:microsoft.com/office/officeart/2008/layout/VerticalAccentList"/>
    <dgm:cxn modelId="{3165D09F-39EB-4096-9CB6-7A4FD058C4F4}" type="presParOf" srcId="{E609617B-AA2C-4331-9A36-0AF99ED41A41}" destId="{E4FEC196-3806-4792-BC2D-05F5371D8449}" srcOrd="1" destOrd="0" presId="urn:microsoft.com/office/officeart/2008/layout/VerticalAccentList"/>
    <dgm:cxn modelId="{9FF2800B-AA09-4AF2-A8C3-2CFDC8FDF0DE}" type="presParOf" srcId="{E609617B-AA2C-4331-9A36-0AF99ED41A41}" destId="{1236F309-1041-4FC5-91F9-C3EAD8AD004B}" srcOrd="2" destOrd="0" presId="urn:microsoft.com/office/officeart/2008/layout/VerticalAccentList"/>
    <dgm:cxn modelId="{38C4EA9A-29AD-45A9-BE39-1DDDFB874853}" type="presParOf" srcId="{E609617B-AA2C-4331-9A36-0AF99ED41A41}" destId="{A34CBBAC-3ED8-40C4-A45A-C3007930BAC8}" srcOrd="3" destOrd="0" presId="urn:microsoft.com/office/officeart/2008/layout/VerticalAccentList"/>
    <dgm:cxn modelId="{193604F4-F4FF-42E5-8AC5-4C695BCFF591}" type="presParOf" srcId="{E609617B-AA2C-4331-9A36-0AF99ED41A41}" destId="{0A86C3A7-0E14-43BA-9809-B99EFE110618}" srcOrd="4" destOrd="0" presId="urn:microsoft.com/office/officeart/2008/layout/VerticalAccentList"/>
    <dgm:cxn modelId="{8B5916E7-11AF-4F91-8A54-0A8C93073C4B}" type="presParOf" srcId="{E609617B-AA2C-4331-9A36-0AF99ED41A41}" destId="{86B27DD1-5A93-4954-81FD-0085C809B5CE}" srcOrd="5" destOrd="0" presId="urn:microsoft.com/office/officeart/2008/layout/VerticalAccentList"/>
    <dgm:cxn modelId="{13E6E382-7A93-440A-A062-36C3634183D6}" type="presParOf" srcId="{E609617B-AA2C-4331-9A36-0AF99ED41A41}" destId="{544588BC-9B81-4C5E-8404-01A71361947F}" srcOrd="6" destOrd="0" presId="urn:microsoft.com/office/officeart/2008/layout/VerticalAccentList"/>
    <dgm:cxn modelId="{86B9CE36-B1C6-4F11-BDEC-03FFBA2A8BA1}" type="presParOf" srcId="{E609617B-AA2C-4331-9A36-0AF99ED41A41}" destId="{237A1FB8-F87E-424C-8D18-6892AEB4ED4A}"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C313-D65A-44BB-9DCA-FBA0470220DA}">
      <dsp:nvSpPr>
        <dsp:cNvPr id="0" name=""/>
        <dsp:cNvSpPr/>
      </dsp:nvSpPr>
      <dsp:spPr>
        <a:xfrm>
          <a:off x="814646" y="1778637"/>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Hoofdvraag</a:t>
          </a:r>
        </a:p>
      </dsp:txBody>
      <dsp:txXfrm>
        <a:off x="831099" y="1795090"/>
        <a:ext cx="1090620" cy="528857"/>
      </dsp:txXfrm>
    </dsp:sp>
    <dsp:sp modelId="{B24B4B75-ADC1-42F1-843B-8CF378F26A0C}">
      <dsp:nvSpPr>
        <dsp:cNvPr id="0" name=""/>
        <dsp:cNvSpPr/>
      </dsp:nvSpPr>
      <dsp:spPr>
        <a:xfrm rot="17230830">
          <a:off x="1402152" y="1321355"/>
          <a:ext cx="1521451" cy="22763"/>
        </a:xfrm>
        <a:custGeom>
          <a:avLst/>
          <a:gdLst/>
          <a:ahLst/>
          <a:cxnLst/>
          <a:rect l="0" t="0" r="0" b="0"/>
          <a:pathLst>
            <a:path>
              <a:moveTo>
                <a:pt x="0" y="11381"/>
              </a:moveTo>
              <a:lnTo>
                <a:pt x="1521451" y="1138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124842" y="1294701"/>
        <a:ext cx="76072" cy="76072"/>
      </dsp:txXfrm>
    </dsp:sp>
    <dsp:sp modelId="{3D06FC7F-6120-4E7F-8A28-534FC7E2149B}">
      <dsp:nvSpPr>
        <dsp:cNvPr id="0" name=""/>
        <dsp:cNvSpPr/>
      </dsp:nvSpPr>
      <dsp:spPr>
        <a:xfrm>
          <a:off x="2387584" y="325074"/>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Deelvraag 1</a:t>
          </a:r>
        </a:p>
      </dsp:txBody>
      <dsp:txXfrm>
        <a:off x="2404037" y="341527"/>
        <a:ext cx="1090620" cy="528857"/>
      </dsp:txXfrm>
    </dsp:sp>
    <dsp:sp modelId="{26A36F49-2FC5-4C2E-A97E-240916B3F3DA}">
      <dsp:nvSpPr>
        <dsp:cNvPr id="0" name=""/>
        <dsp:cNvSpPr/>
      </dsp:nvSpPr>
      <dsp:spPr>
        <a:xfrm rot="19457599">
          <a:off x="3459090" y="433067"/>
          <a:ext cx="553451" cy="22763"/>
        </a:xfrm>
        <a:custGeom>
          <a:avLst/>
          <a:gdLst/>
          <a:ahLst/>
          <a:cxnLst/>
          <a:rect l="0" t="0" r="0" b="0"/>
          <a:pathLst>
            <a:path>
              <a:moveTo>
                <a:pt x="0" y="11381"/>
              </a:moveTo>
              <a:lnTo>
                <a:pt x="553451"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21980" y="430612"/>
        <a:ext cx="27672" cy="27672"/>
      </dsp:txXfrm>
    </dsp:sp>
    <dsp:sp modelId="{9B642AEA-308F-4F2B-B374-EF15452A48F9}">
      <dsp:nvSpPr>
        <dsp:cNvPr id="0" name=""/>
        <dsp:cNvSpPr/>
      </dsp:nvSpPr>
      <dsp:spPr>
        <a:xfrm>
          <a:off x="3960521" y="2060"/>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a:t>Interview</a:t>
          </a:r>
        </a:p>
      </dsp:txBody>
      <dsp:txXfrm>
        <a:off x="3976974" y="18513"/>
        <a:ext cx="1090620" cy="528857"/>
      </dsp:txXfrm>
    </dsp:sp>
    <dsp:sp modelId="{BB5267A6-100A-4F19-98E0-82A52E274A27}">
      <dsp:nvSpPr>
        <dsp:cNvPr id="0" name=""/>
        <dsp:cNvSpPr/>
      </dsp:nvSpPr>
      <dsp:spPr>
        <a:xfrm rot="2142401">
          <a:off x="3459090" y="756081"/>
          <a:ext cx="553451" cy="22763"/>
        </a:xfrm>
        <a:custGeom>
          <a:avLst/>
          <a:gdLst/>
          <a:ahLst/>
          <a:cxnLst/>
          <a:rect l="0" t="0" r="0" b="0"/>
          <a:pathLst>
            <a:path>
              <a:moveTo>
                <a:pt x="0" y="11381"/>
              </a:moveTo>
              <a:lnTo>
                <a:pt x="553451"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21980" y="753626"/>
        <a:ext cx="27672" cy="27672"/>
      </dsp:txXfrm>
    </dsp:sp>
    <dsp:sp modelId="{1F70F231-C552-4490-ADE9-53984C7C7428}">
      <dsp:nvSpPr>
        <dsp:cNvPr id="0" name=""/>
        <dsp:cNvSpPr/>
      </dsp:nvSpPr>
      <dsp:spPr>
        <a:xfrm>
          <a:off x="3960521" y="648088"/>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a:t>Enquête</a:t>
          </a:r>
        </a:p>
      </dsp:txBody>
      <dsp:txXfrm>
        <a:off x="3976974" y="664541"/>
        <a:ext cx="1090620" cy="528857"/>
      </dsp:txXfrm>
    </dsp:sp>
    <dsp:sp modelId="{C87FE803-FB98-4C44-B8C4-7427055F5092}">
      <dsp:nvSpPr>
        <dsp:cNvPr id="0" name=""/>
        <dsp:cNvSpPr/>
      </dsp:nvSpPr>
      <dsp:spPr>
        <a:xfrm rot="20413970">
          <a:off x="1924103" y="1967383"/>
          <a:ext cx="477550" cy="22763"/>
        </a:xfrm>
        <a:custGeom>
          <a:avLst/>
          <a:gdLst/>
          <a:ahLst/>
          <a:cxnLst/>
          <a:rect l="0" t="0" r="0" b="0"/>
          <a:pathLst>
            <a:path>
              <a:moveTo>
                <a:pt x="0" y="11381"/>
              </a:moveTo>
              <a:lnTo>
                <a:pt x="477550" y="1138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150939" y="1966826"/>
        <a:ext cx="23877" cy="23877"/>
      </dsp:txXfrm>
    </dsp:sp>
    <dsp:sp modelId="{EAF39D29-CC67-48CF-AB41-F6ED925D8562}">
      <dsp:nvSpPr>
        <dsp:cNvPr id="0" name=""/>
        <dsp:cNvSpPr/>
      </dsp:nvSpPr>
      <dsp:spPr>
        <a:xfrm>
          <a:off x="2387584" y="1617130"/>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Deelvraag 2</a:t>
          </a:r>
        </a:p>
      </dsp:txBody>
      <dsp:txXfrm>
        <a:off x="2404037" y="1633583"/>
        <a:ext cx="1090620" cy="528857"/>
      </dsp:txXfrm>
    </dsp:sp>
    <dsp:sp modelId="{5A8368CE-B648-4F4C-A372-E5862D6D2A77}">
      <dsp:nvSpPr>
        <dsp:cNvPr id="0" name=""/>
        <dsp:cNvSpPr/>
      </dsp:nvSpPr>
      <dsp:spPr>
        <a:xfrm rot="19457599">
          <a:off x="3459090" y="1725123"/>
          <a:ext cx="553451" cy="22763"/>
        </a:xfrm>
        <a:custGeom>
          <a:avLst/>
          <a:gdLst/>
          <a:ahLst/>
          <a:cxnLst/>
          <a:rect l="0" t="0" r="0" b="0"/>
          <a:pathLst>
            <a:path>
              <a:moveTo>
                <a:pt x="0" y="11381"/>
              </a:moveTo>
              <a:lnTo>
                <a:pt x="553451"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21980" y="1722668"/>
        <a:ext cx="27672" cy="27672"/>
      </dsp:txXfrm>
    </dsp:sp>
    <dsp:sp modelId="{199B25A4-D17D-4370-9B51-FC30A16EF45C}">
      <dsp:nvSpPr>
        <dsp:cNvPr id="0" name=""/>
        <dsp:cNvSpPr/>
      </dsp:nvSpPr>
      <dsp:spPr>
        <a:xfrm>
          <a:off x="3960521" y="1294116"/>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a:t>Enquête</a:t>
          </a:r>
        </a:p>
      </dsp:txBody>
      <dsp:txXfrm>
        <a:off x="3976974" y="1310569"/>
        <a:ext cx="1090620" cy="528857"/>
      </dsp:txXfrm>
    </dsp:sp>
    <dsp:sp modelId="{60EFDA16-63BA-494C-9A8C-5069C07FFF31}">
      <dsp:nvSpPr>
        <dsp:cNvPr id="0" name=""/>
        <dsp:cNvSpPr/>
      </dsp:nvSpPr>
      <dsp:spPr>
        <a:xfrm rot="2142401">
          <a:off x="3459090" y="2048137"/>
          <a:ext cx="553451" cy="22763"/>
        </a:xfrm>
        <a:custGeom>
          <a:avLst/>
          <a:gdLst/>
          <a:ahLst/>
          <a:cxnLst/>
          <a:rect l="0" t="0" r="0" b="0"/>
          <a:pathLst>
            <a:path>
              <a:moveTo>
                <a:pt x="0" y="11381"/>
              </a:moveTo>
              <a:lnTo>
                <a:pt x="553451"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21980" y="2045682"/>
        <a:ext cx="27672" cy="27672"/>
      </dsp:txXfrm>
    </dsp:sp>
    <dsp:sp modelId="{55C2C640-5588-4352-9C80-6E699D714356}">
      <dsp:nvSpPr>
        <dsp:cNvPr id="0" name=""/>
        <dsp:cNvSpPr/>
      </dsp:nvSpPr>
      <dsp:spPr>
        <a:xfrm>
          <a:off x="3960521" y="1940144"/>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Deskresearch</a:t>
          </a:r>
        </a:p>
      </dsp:txBody>
      <dsp:txXfrm>
        <a:off x="3976974" y="1956597"/>
        <a:ext cx="1090620" cy="528857"/>
      </dsp:txXfrm>
    </dsp:sp>
    <dsp:sp modelId="{31462744-86F0-4D76-86EC-D76A48112D1E}">
      <dsp:nvSpPr>
        <dsp:cNvPr id="0" name=""/>
        <dsp:cNvSpPr/>
      </dsp:nvSpPr>
      <dsp:spPr>
        <a:xfrm rot="4369170">
          <a:off x="1402152" y="2774918"/>
          <a:ext cx="1521451" cy="22763"/>
        </a:xfrm>
        <a:custGeom>
          <a:avLst/>
          <a:gdLst/>
          <a:ahLst/>
          <a:cxnLst/>
          <a:rect l="0" t="0" r="0" b="0"/>
          <a:pathLst>
            <a:path>
              <a:moveTo>
                <a:pt x="0" y="11381"/>
              </a:moveTo>
              <a:lnTo>
                <a:pt x="1521451" y="1138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124842" y="2748264"/>
        <a:ext cx="76072" cy="76072"/>
      </dsp:txXfrm>
    </dsp:sp>
    <dsp:sp modelId="{4346EC59-5E04-496A-AEE5-69B60A05B460}">
      <dsp:nvSpPr>
        <dsp:cNvPr id="0" name=""/>
        <dsp:cNvSpPr/>
      </dsp:nvSpPr>
      <dsp:spPr>
        <a:xfrm>
          <a:off x="2387584" y="3232200"/>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Deelvraag 3</a:t>
          </a:r>
        </a:p>
      </dsp:txBody>
      <dsp:txXfrm>
        <a:off x="2404037" y="3248653"/>
        <a:ext cx="1090620" cy="528857"/>
      </dsp:txXfrm>
    </dsp:sp>
    <dsp:sp modelId="{DC80F531-4F69-4ABF-AD05-9A7000DAF42E}">
      <dsp:nvSpPr>
        <dsp:cNvPr id="0" name=""/>
        <dsp:cNvSpPr/>
      </dsp:nvSpPr>
      <dsp:spPr>
        <a:xfrm rot="18289469">
          <a:off x="3342331" y="3178686"/>
          <a:ext cx="786970" cy="22763"/>
        </a:xfrm>
        <a:custGeom>
          <a:avLst/>
          <a:gdLst/>
          <a:ahLst/>
          <a:cxnLst/>
          <a:rect l="0" t="0" r="0" b="0"/>
          <a:pathLst>
            <a:path>
              <a:moveTo>
                <a:pt x="0" y="11381"/>
              </a:moveTo>
              <a:lnTo>
                <a:pt x="786970"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16142" y="3170393"/>
        <a:ext cx="39348" cy="39348"/>
      </dsp:txXfrm>
    </dsp:sp>
    <dsp:sp modelId="{483B6A61-4534-4AAB-9DFF-16FF2A84964D}">
      <dsp:nvSpPr>
        <dsp:cNvPr id="0" name=""/>
        <dsp:cNvSpPr/>
      </dsp:nvSpPr>
      <dsp:spPr>
        <a:xfrm>
          <a:off x="3960521" y="2586172"/>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Interview</a:t>
          </a:r>
        </a:p>
      </dsp:txBody>
      <dsp:txXfrm>
        <a:off x="3976974" y="2602625"/>
        <a:ext cx="1090620" cy="528857"/>
      </dsp:txXfrm>
    </dsp:sp>
    <dsp:sp modelId="{8E1F61BB-8145-4D49-895A-DEA31F8C7262}">
      <dsp:nvSpPr>
        <dsp:cNvPr id="0" name=""/>
        <dsp:cNvSpPr/>
      </dsp:nvSpPr>
      <dsp:spPr>
        <a:xfrm>
          <a:off x="3511110" y="3501700"/>
          <a:ext cx="449410" cy="22763"/>
        </a:xfrm>
        <a:custGeom>
          <a:avLst/>
          <a:gdLst/>
          <a:ahLst/>
          <a:cxnLst/>
          <a:rect l="0" t="0" r="0" b="0"/>
          <a:pathLst>
            <a:path>
              <a:moveTo>
                <a:pt x="0" y="11381"/>
              </a:moveTo>
              <a:lnTo>
                <a:pt x="449410"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24581" y="3501846"/>
        <a:ext cx="22470" cy="22470"/>
      </dsp:txXfrm>
    </dsp:sp>
    <dsp:sp modelId="{BCCF5376-7E79-4711-B00B-FC0D08E410B4}">
      <dsp:nvSpPr>
        <dsp:cNvPr id="0" name=""/>
        <dsp:cNvSpPr/>
      </dsp:nvSpPr>
      <dsp:spPr>
        <a:xfrm>
          <a:off x="3960521" y="3232200"/>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Deskresearch</a:t>
          </a:r>
        </a:p>
      </dsp:txBody>
      <dsp:txXfrm>
        <a:off x="3976974" y="3248653"/>
        <a:ext cx="1090620" cy="528857"/>
      </dsp:txXfrm>
    </dsp:sp>
    <dsp:sp modelId="{C87633D4-43B9-41C9-A34D-9B9F5B2DA865}">
      <dsp:nvSpPr>
        <dsp:cNvPr id="0" name=""/>
        <dsp:cNvSpPr/>
      </dsp:nvSpPr>
      <dsp:spPr>
        <a:xfrm rot="3310531">
          <a:off x="3342331" y="3824713"/>
          <a:ext cx="786970" cy="22763"/>
        </a:xfrm>
        <a:custGeom>
          <a:avLst/>
          <a:gdLst/>
          <a:ahLst/>
          <a:cxnLst/>
          <a:rect l="0" t="0" r="0" b="0"/>
          <a:pathLst>
            <a:path>
              <a:moveTo>
                <a:pt x="0" y="11381"/>
              </a:moveTo>
              <a:lnTo>
                <a:pt x="786970"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16142" y="3816421"/>
        <a:ext cx="39348" cy="39348"/>
      </dsp:txXfrm>
    </dsp:sp>
    <dsp:sp modelId="{247C6C4E-D4F4-42BF-BFEE-CC2A6356F1D9}">
      <dsp:nvSpPr>
        <dsp:cNvPr id="0" name=""/>
        <dsp:cNvSpPr/>
      </dsp:nvSpPr>
      <dsp:spPr>
        <a:xfrm>
          <a:off x="3960521" y="3878228"/>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err="1"/>
            <a:t>etc</a:t>
          </a:r>
          <a:endParaRPr lang="nl-NL" sz="1300" kern="1200" dirty="0"/>
        </a:p>
      </dsp:txBody>
      <dsp:txXfrm>
        <a:off x="3976974" y="3894681"/>
        <a:ext cx="1090620" cy="528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EB995-D552-45ED-894D-8EBFA9E41253}">
      <dsp:nvSpPr>
        <dsp:cNvPr id="0" name=""/>
        <dsp:cNvSpPr/>
      </dsp:nvSpPr>
      <dsp:spPr>
        <a:xfrm>
          <a:off x="1479031" y="645"/>
          <a:ext cx="7879048" cy="7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b" anchorCtr="0">
          <a:noAutofit/>
        </a:bodyPr>
        <a:lstStyle/>
        <a:p>
          <a:pPr marL="0" lvl="0" indent="0" algn="l" defTabSz="1511300">
            <a:lnSpc>
              <a:spcPct val="90000"/>
            </a:lnSpc>
            <a:spcBef>
              <a:spcPct val="0"/>
            </a:spcBef>
            <a:spcAft>
              <a:spcPct val="35000"/>
            </a:spcAft>
            <a:buNone/>
          </a:pPr>
          <a:r>
            <a:rPr lang="nl-NL" sz="3400" kern="1200" dirty="0"/>
            <a:t>Kwalitatief</a:t>
          </a:r>
        </a:p>
      </dsp:txBody>
      <dsp:txXfrm>
        <a:off x="1479031" y="645"/>
        <a:ext cx="7879048" cy="716277"/>
      </dsp:txXfrm>
    </dsp:sp>
    <dsp:sp modelId="{DB55A613-CD3A-4601-B3A8-23BF00ABABA0}">
      <dsp:nvSpPr>
        <dsp:cNvPr id="0" name=""/>
        <dsp:cNvSpPr/>
      </dsp:nvSpPr>
      <dsp:spPr>
        <a:xfrm>
          <a:off x="1479031"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BC1D3-E108-4AD5-8953-AF8B292B0785}">
      <dsp:nvSpPr>
        <dsp:cNvPr id="0" name=""/>
        <dsp:cNvSpPr/>
      </dsp:nvSpPr>
      <dsp:spPr>
        <a:xfrm>
          <a:off x="2586475"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C66626-9FAC-4E86-8B46-6C1ECF2C0301}">
      <dsp:nvSpPr>
        <dsp:cNvPr id="0" name=""/>
        <dsp:cNvSpPr/>
      </dsp:nvSpPr>
      <dsp:spPr>
        <a:xfrm>
          <a:off x="3694794"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B3047B-37B0-414F-BB52-CFEDB9B39B6D}">
      <dsp:nvSpPr>
        <dsp:cNvPr id="0" name=""/>
        <dsp:cNvSpPr/>
      </dsp:nvSpPr>
      <dsp:spPr>
        <a:xfrm>
          <a:off x="4802238"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900CA4-3877-4C69-8420-240A356D8EE4}">
      <dsp:nvSpPr>
        <dsp:cNvPr id="0" name=""/>
        <dsp:cNvSpPr/>
      </dsp:nvSpPr>
      <dsp:spPr>
        <a:xfrm>
          <a:off x="5910558"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E4C93D-EBA2-48FE-8F16-F53035E042DA}">
      <dsp:nvSpPr>
        <dsp:cNvPr id="0" name=""/>
        <dsp:cNvSpPr/>
      </dsp:nvSpPr>
      <dsp:spPr>
        <a:xfrm>
          <a:off x="7018002"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27782-1A0D-4F6B-A5CD-A48FDECB05DA}">
      <dsp:nvSpPr>
        <dsp:cNvPr id="0" name=""/>
        <dsp:cNvSpPr/>
      </dsp:nvSpPr>
      <dsp:spPr>
        <a:xfrm>
          <a:off x="8126321"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E08D51-07C4-4678-B69B-D07504EC99DD}">
      <dsp:nvSpPr>
        <dsp:cNvPr id="0" name=""/>
        <dsp:cNvSpPr/>
      </dsp:nvSpPr>
      <dsp:spPr>
        <a:xfrm>
          <a:off x="1479031" y="862830"/>
          <a:ext cx="7981476" cy="116726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l" defTabSz="844550">
            <a:lnSpc>
              <a:spcPct val="90000"/>
            </a:lnSpc>
            <a:spcBef>
              <a:spcPct val="0"/>
            </a:spcBef>
            <a:spcAft>
              <a:spcPct val="35000"/>
            </a:spcAft>
            <a:buNone/>
          </a:pPr>
          <a:r>
            <a:rPr lang="nl-NL" sz="1900" kern="1200" dirty="0"/>
            <a:t>Woorden</a:t>
          </a:r>
        </a:p>
        <a:p>
          <a:pPr marL="114300" lvl="1" indent="-114300" algn="l" defTabSz="666750">
            <a:lnSpc>
              <a:spcPct val="90000"/>
            </a:lnSpc>
            <a:spcBef>
              <a:spcPct val="0"/>
            </a:spcBef>
            <a:spcAft>
              <a:spcPct val="15000"/>
            </a:spcAft>
            <a:buChar char="•"/>
          </a:pPr>
          <a:r>
            <a:rPr lang="nl-NL" sz="1500" kern="1200" dirty="0"/>
            <a:t>Interviews</a:t>
          </a:r>
        </a:p>
        <a:p>
          <a:pPr marL="114300" lvl="1" indent="-114300" algn="l" defTabSz="666750">
            <a:lnSpc>
              <a:spcPct val="90000"/>
            </a:lnSpc>
            <a:spcBef>
              <a:spcPct val="0"/>
            </a:spcBef>
            <a:spcAft>
              <a:spcPct val="15000"/>
            </a:spcAft>
            <a:buChar char="•"/>
          </a:pPr>
          <a:r>
            <a:rPr lang="nl-NL" sz="1500" kern="1200" dirty="0"/>
            <a:t>Observaties (kwalitatief)</a:t>
          </a:r>
        </a:p>
        <a:p>
          <a:pPr marL="114300" lvl="1" indent="-114300" algn="l" defTabSz="666750">
            <a:lnSpc>
              <a:spcPct val="90000"/>
            </a:lnSpc>
            <a:spcBef>
              <a:spcPct val="0"/>
            </a:spcBef>
            <a:spcAft>
              <a:spcPct val="15000"/>
            </a:spcAft>
            <a:buChar char="•"/>
          </a:pPr>
          <a:r>
            <a:rPr lang="nl-NL" sz="1500" kern="1200" dirty="0"/>
            <a:t>Literatuur studies (deskresearch)</a:t>
          </a:r>
        </a:p>
      </dsp:txBody>
      <dsp:txXfrm>
        <a:off x="1479031" y="862830"/>
        <a:ext cx="7981476" cy="1167266"/>
      </dsp:txXfrm>
    </dsp:sp>
    <dsp:sp modelId="{50284F8D-1106-4EFE-A557-E83D205C496B}">
      <dsp:nvSpPr>
        <dsp:cNvPr id="0" name=""/>
        <dsp:cNvSpPr/>
      </dsp:nvSpPr>
      <dsp:spPr>
        <a:xfrm>
          <a:off x="1479031" y="2243594"/>
          <a:ext cx="7879048" cy="7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b" anchorCtr="0">
          <a:noAutofit/>
        </a:bodyPr>
        <a:lstStyle/>
        <a:p>
          <a:pPr marL="0" lvl="0" indent="0" algn="l" defTabSz="1511300">
            <a:lnSpc>
              <a:spcPct val="90000"/>
            </a:lnSpc>
            <a:spcBef>
              <a:spcPct val="0"/>
            </a:spcBef>
            <a:spcAft>
              <a:spcPct val="35000"/>
            </a:spcAft>
            <a:buNone/>
          </a:pPr>
          <a:r>
            <a:rPr lang="nl-NL" sz="3400" kern="1200" dirty="0"/>
            <a:t>Kwantitatief</a:t>
          </a:r>
        </a:p>
      </dsp:txBody>
      <dsp:txXfrm>
        <a:off x="1479031" y="2243594"/>
        <a:ext cx="7879048" cy="716277"/>
      </dsp:txXfrm>
    </dsp:sp>
    <dsp:sp modelId="{A8735C56-64F9-4A6B-9FA1-E227F80A3699}">
      <dsp:nvSpPr>
        <dsp:cNvPr id="0" name=""/>
        <dsp:cNvSpPr/>
      </dsp:nvSpPr>
      <dsp:spPr>
        <a:xfrm>
          <a:off x="1479031"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EC196-3806-4792-BC2D-05F5371D8449}">
      <dsp:nvSpPr>
        <dsp:cNvPr id="0" name=""/>
        <dsp:cNvSpPr/>
      </dsp:nvSpPr>
      <dsp:spPr>
        <a:xfrm>
          <a:off x="2586475"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6F309-1041-4FC5-91F9-C3EAD8AD004B}">
      <dsp:nvSpPr>
        <dsp:cNvPr id="0" name=""/>
        <dsp:cNvSpPr/>
      </dsp:nvSpPr>
      <dsp:spPr>
        <a:xfrm>
          <a:off x="3694794"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CBBAC-3ED8-40C4-A45A-C3007930BAC8}">
      <dsp:nvSpPr>
        <dsp:cNvPr id="0" name=""/>
        <dsp:cNvSpPr/>
      </dsp:nvSpPr>
      <dsp:spPr>
        <a:xfrm>
          <a:off x="4802238"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6C3A7-0E14-43BA-9809-B99EFE110618}">
      <dsp:nvSpPr>
        <dsp:cNvPr id="0" name=""/>
        <dsp:cNvSpPr/>
      </dsp:nvSpPr>
      <dsp:spPr>
        <a:xfrm>
          <a:off x="5910558"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27DD1-5A93-4954-81FD-0085C809B5CE}">
      <dsp:nvSpPr>
        <dsp:cNvPr id="0" name=""/>
        <dsp:cNvSpPr/>
      </dsp:nvSpPr>
      <dsp:spPr>
        <a:xfrm>
          <a:off x="7018002"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4588BC-9B81-4C5E-8404-01A71361947F}">
      <dsp:nvSpPr>
        <dsp:cNvPr id="0" name=""/>
        <dsp:cNvSpPr/>
      </dsp:nvSpPr>
      <dsp:spPr>
        <a:xfrm>
          <a:off x="8126321"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A1FB8-F87E-424C-8D18-6892AEB4ED4A}">
      <dsp:nvSpPr>
        <dsp:cNvPr id="0" name=""/>
        <dsp:cNvSpPr/>
      </dsp:nvSpPr>
      <dsp:spPr>
        <a:xfrm>
          <a:off x="1479031" y="3105779"/>
          <a:ext cx="7981476" cy="116726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l" defTabSz="844550">
            <a:lnSpc>
              <a:spcPct val="90000"/>
            </a:lnSpc>
            <a:spcBef>
              <a:spcPct val="0"/>
            </a:spcBef>
            <a:spcAft>
              <a:spcPct val="35000"/>
            </a:spcAft>
            <a:buNone/>
          </a:pPr>
          <a:r>
            <a:rPr lang="nl-NL" sz="1900" kern="1200" dirty="0"/>
            <a:t>Getallen, tabellen, grafieken en diagrammen</a:t>
          </a:r>
        </a:p>
        <a:p>
          <a:pPr marL="114300" lvl="1" indent="-114300" algn="l" defTabSz="666750">
            <a:lnSpc>
              <a:spcPct val="90000"/>
            </a:lnSpc>
            <a:spcBef>
              <a:spcPct val="0"/>
            </a:spcBef>
            <a:spcAft>
              <a:spcPct val="15000"/>
            </a:spcAft>
            <a:buChar char="•"/>
          </a:pPr>
          <a:r>
            <a:rPr lang="nl-NL" sz="1500" kern="1200" dirty="0"/>
            <a:t>Experimenten</a:t>
          </a:r>
        </a:p>
        <a:p>
          <a:pPr marL="114300" lvl="1" indent="-114300" algn="l" defTabSz="666750">
            <a:lnSpc>
              <a:spcPct val="90000"/>
            </a:lnSpc>
            <a:spcBef>
              <a:spcPct val="0"/>
            </a:spcBef>
            <a:spcAft>
              <a:spcPct val="15000"/>
            </a:spcAft>
            <a:buChar char="•"/>
          </a:pPr>
          <a:r>
            <a:rPr lang="nl-NL" sz="1500" kern="1200" dirty="0"/>
            <a:t>Observaties (kwantitatief)</a:t>
          </a:r>
        </a:p>
        <a:p>
          <a:pPr marL="114300" lvl="1" indent="-114300" algn="l" defTabSz="666750">
            <a:lnSpc>
              <a:spcPct val="90000"/>
            </a:lnSpc>
            <a:spcBef>
              <a:spcPct val="0"/>
            </a:spcBef>
            <a:spcAft>
              <a:spcPct val="15000"/>
            </a:spcAft>
            <a:buChar char="•"/>
          </a:pPr>
          <a:r>
            <a:rPr lang="nl-NL" sz="1500" kern="1200" dirty="0"/>
            <a:t>Enquêtes </a:t>
          </a:r>
        </a:p>
      </dsp:txBody>
      <dsp:txXfrm>
        <a:off x="1479031" y="3105779"/>
        <a:ext cx="7981476" cy="11672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8177C-35AD-4BBB-A626-B26C455CD980}" type="datetimeFigureOut">
              <a:rPr lang="nl-NL" smtClean="0"/>
              <a:t>14-10-2022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022C5-3E0B-4E5F-B03D-A3249B3B11DA}" type="slidenum">
              <a:rPr lang="nl-NL" smtClean="0"/>
              <a:t>‹nr.›</a:t>
            </a:fld>
            <a:endParaRPr lang="nl-NL"/>
          </a:p>
        </p:txBody>
      </p:sp>
    </p:spTree>
    <p:extLst>
      <p:ext uri="{BB962C8B-B14F-4D97-AF65-F5344CB8AC3E}">
        <p14:creationId xmlns:p14="http://schemas.microsoft.com/office/powerpoint/2010/main" val="152006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0022C5-3E0B-4E5F-B03D-A3249B3B11DA}" type="slidenum">
              <a:rPr lang="nl-NL" smtClean="0"/>
              <a:t>1</a:t>
            </a:fld>
            <a:endParaRPr lang="nl-NL"/>
          </a:p>
        </p:txBody>
      </p:sp>
    </p:spTree>
    <p:extLst>
      <p:ext uri="{BB962C8B-B14F-4D97-AF65-F5344CB8AC3E}">
        <p14:creationId xmlns:p14="http://schemas.microsoft.com/office/powerpoint/2010/main" val="175559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Getallen, tabellen, grafieken en diagrammen</a:t>
            </a:r>
          </a:p>
          <a:p>
            <a:pPr lvl="1"/>
            <a:r>
              <a:rPr lang="nl-NL" dirty="0"/>
              <a:t>Experimenten</a:t>
            </a:r>
          </a:p>
          <a:p>
            <a:pPr lvl="1"/>
            <a:r>
              <a:rPr lang="nl-NL" dirty="0"/>
              <a:t>Observaties (kwantitatief)</a:t>
            </a:r>
          </a:p>
          <a:p>
            <a:pPr lvl="1"/>
            <a:r>
              <a:rPr lang="nl-NL" dirty="0"/>
              <a:t>Enquêtes </a:t>
            </a:r>
          </a:p>
          <a:p>
            <a:endParaRPr lang="nl-NL" dirty="0"/>
          </a:p>
        </p:txBody>
      </p:sp>
      <p:sp>
        <p:nvSpPr>
          <p:cNvPr id="4" name="Tijdelijke aanduiding voor dianummer 3"/>
          <p:cNvSpPr>
            <a:spLocks noGrp="1"/>
          </p:cNvSpPr>
          <p:nvPr>
            <p:ph type="sldNum" sz="quarter" idx="5"/>
          </p:nvPr>
        </p:nvSpPr>
        <p:spPr/>
        <p:txBody>
          <a:bodyPr/>
          <a:lstStyle/>
          <a:p>
            <a:fld id="{7C0022C5-3E0B-4E5F-B03D-A3249B3B11DA}" type="slidenum">
              <a:rPr lang="nl-NL" smtClean="0"/>
              <a:t>6</a:t>
            </a:fld>
            <a:endParaRPr lang="nl-NL"/>
          </a:p>
        </p:txBody>
      </p:sp>
    </p:spTree>
    <p:extLst>
      <p:ext uri="{BB962C8B-B14F-4D97-AF65-F5344CB8AC3E}">
        <p14:creationId xmlns:p14="http://schemas.microsoft.com/office/powerpoint/2010/main" val="273470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0022C5-3E0B-4E5F-B03D-A3249B3B11DA}" type="slidenum">
              <a:rPr lang="nl-NL" smtClean="0"/>
              <a:t>7</a:t>
            </a:fld>
            <a:endParaRPr lang="nl-NL"/>
          </a:p>
        </p:txBody>
      </p:sp>
    </p:spTree>
    <p:extLst>
      <p:ext uri="{BB962C8B-B14F-4D97-AF65-F5344CB8AC3E}">
        <p14:creationId xmlns:p14="http://schemas.microsoft.com/office/powerpoint/2010/main" val="172072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0022C5-3E0B-4E5F-B03D-A3249B3B11DA}" type="slidenum">
              <a:rPr lang="nl-NL" smtClean="0"/>
              <a:t>10</a:t>
            </a:fld>
            <a:endParaRPr lang="nl-NL"/>
          </a:p>
        </p:txBody>
      </p:sp>
    </p:spTree>
    <p:extLst>
      <p:ext uri="{BB962C8B-B14F-4D97-AF65-F5344CB8AC3E}">
        <p14:creationId xmlns:p14="http://schemas.microsoft.com/office/powerpoint/2010/main" val="298429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Woorden</a:t>
            </a:r>
          </a:p>
          <a:p>
            <a:pPr lvl="1"/>
            <a:r>
              <a:rPr lang="nl-NL" dirty="0"/>
              <a:t>Interviews</a:t>
            </a:r>
          </a:p>
          <a:p>
            <a:pPr lvl="1"/>
            <a:r>
              <a:rPr lang="nl-NL" dirty="0"/>
              <a:t>Observaties (kwalitatief)</a:t>
            </a:r>
          </a:p>
          <a:p>
            <a:pPr lvl="1"/>
            <a:r>
              <a:rPr lang="nl-NL" dirty="0"/>
              <a:t>Literatuur studies (deskresearch)</a:t>
            </a:r>
          </a:p>
          <a:p>
            <a:endParaRPr lang="nl-NL" dirty="0"/>
          </a:p>
        </p:txBody>
      </p:sp>
      <p:sp>
        <p:nvSpPr>
          <p:cNvPr id="4" name="Tijdelijke aanduiding voor dianummer 3"/>
          <p:cNvSpPr>
            <a:spLocks noGrp="1"/>
          </p:cNvSpPr>
          <p:nvPr>
            <p:ph type="sldNum" sz="quarter" idx="5"/>
          </p:nvPr>
        </p:nvSpPr>
        <p:spPr/>
        <p:txBody>
          <a:bodyPr/>
          <a:lstStyle/>
          <a:p>
            <a:fld id="{7C0022C5-3E0B-4E5F-B03D-A3249B3B11DA}" type="slidenum">
              <a:rPr lang="nl-NL" smtClean="0"/>
              <a:t>13</a:t>
            </a:fld>
            <a:endParaRPr lang="nl-NL"/>
          </a:p>
        </p:txBody>
      </p:sp>
    </p:spTree>
    <p:extLst>
      <p:ext uri="{BB962C8B-B14F-4D97-AF65-F5344CB8AC3E}">
        <p14:creationId xmlns:p14="http://schemas.microsoft.com/office/powerpoint/2010/main" val="373440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0022C5-3E0B-4E5F-B03D-A3249B3B11DA}" type="slidenum">
              <a:rPr lang="nl-NL" smtClean="0"/>
              <a:t>14</a:t>
            </a:fld>
            <a:endParaRPr lang="nl-NL"/>
          </a:p>
        </p:txBody>
      </p:sp>
    </p:spTree>
    <p:extLst>
      <p:ext uri="{BB962C8B-B14F-4D97-AF65-F5344CB8AC3E}">
        <p14:creationId xmlns:p14="http://schemas.microsoft.com/office/powerpoint/2010/main" val="35390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schrijft eerst je conclusie, dan je discussie en vervolgens je aanbevelingen.</a:t>
            </a:r>
          </a:p>
        </p:txBody>
      </p:sp>
      <p:sp>
        <p:nvSpPr>
          <p:cNvPr id="4" name="Tijdelijke aanduiding voor dianummer 3"/>
          <p:cNvSpPr>
            <a:spLocks noGrp="1"/>
          </p:cNvSpPr>
          <p:nvPr>
            <p:ph type="sldNum" sz="quarter" idx="5"/>
          </p:nvPr>
        </p:nvSpPr>
        <p:spPr/>
        <p:txBody>
          <a:bodyPr/>
          <a:lstStyle/>
          <a:p>
            <a:fld id="{7C0022C5-3E0B-4E5F-B03D-A3249B3B11DA}" type="slidenum">
              <a:rPr lang="nl-NL" smtClean="0"/>
              <a:t>16</a:t>
            </a:fld>
            <a:endParaRPr lang="nl-NL"/>
          </a:p>
        </p:txBody>
      </p:sp>
    </p:spTree>
    <p:extLst>
      <p:ext uri="{BB962C8B-B14F-4D97-AF65-F5344CB8AC3E}">
        <p14:creationId xmlns:p14="http://schemas.microsoft.com/office/powerpoint/2010/main" val="319068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17</a:t>
            </a:fld>
            <a:endParaRPr lang="nl-NL"/>
          </a:p>
        </p:txBody>
      </p:sp>
    </p:spTree>
    <p:extLst>
      <p:ext uri="{BB962C8B-B14F-4D97-AF65-F5344CB8AC3E}">
        <p14:creationId xmlns:p14="http://schemas.microsoft.com/office/powerpoint/2010/main" val="3092349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24726938-E6F0-467D-B995-C29D862B7AB0}"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061E67F-79F0-41F6-BA8A-6E14D1446679}" type="datetimeFigureOut">
              <a:rPr lang="nl-NL" smtClean="0"/>
              <a:t>14-10-2022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68430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24726938-E6F0-467D-B995-C29D862B7AB0}"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96054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4726938-E6F0-467D-B995-C29D862B7AB0}"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27844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24726938-E6F0-467D-B995-C29D862B7AB0}"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330317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4726938-E6F0-467D-B995-C29D862B7AB0}"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544234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4726938-E6F0-467D-B995-C29D862B7AB0}"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82223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4726938-E6F0-467D-B995-C29D862B7AB0}"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762325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4726938-E6F0-467D-B995-C29D862B7AB0}"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6833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4726938-E6F0-467D-B995-C29D862B7AB0}"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19541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4726938-E6F0-467D-B995-C29D862B7AB0}"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371967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24726938-E6F0-467D-B995-C29D862B7AB0}"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061E67F-79F0-41F6-BA8A-6E14D1446679}" type="datetimeFigureOut">
              <a:rPr lang="nl-NL" smtClean="0"/>
              <a:t>14-10-2022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7087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4726938-E6F0-467D-B995-C29D862B7AB0}" type="slidenum">
              <a:rPr lang="nl-NL" smtClean="0"/>
              <a:t>‹nr.›</a:t>
            </a:fld>
            <a:endParaRPr lang="nl-NL"/>
          </a:p>
        </p:txBody>
      </p:sp>
    </p:spTree>
    <p:extLst>
      <p:ext uri="{BB962C8B-B14F-4D97-AF65-F5344CB8AC3E}">
        <p14:creationId xmlns:p14="http://schemas.microsoft.com/office/powerpoint/2010/main" val="755040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24726938-E6F0-467D-B995-C29D862B7AB0}"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061E67F-79F0-41F6-BA8A-6E14D1446679}" type="datetimeFigureOut">
              <a:rPr lang="nl-NL" smtClean="0"/>
              <a:t>14-10-2022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12174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24726938-E6F0-467D-B995-C29D862B7AB0}"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061E67F-79F0-41F6-BA8A-6E14D1446679}" type="datetimeFigureOut">
              <a:rPr lang="nl-NL" smtClean="0"/>
              <a:t>14-10-2022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43621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4726938-E6F0-467D-B995-C29D862B7AB0}"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639578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24726938-E6F0-467D-B995-C29D862B7AB0}"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7242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24726938-E6F0-467D-B995-C29D862B7AB0}"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50347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24726938-E6F0-467D-B995-C29D862B7AB0}"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9395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061E67F-79F0-41F6-BA8A-6E14D1446679}" type="datetimeFigureOut">
              <a:rPr lang="nl-NL" smtClean="0"/>
              <a:t>14-10-2022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24726938-E6F0-467D-B995-C29D862B7AB0}" type="slidenum">
              <a:rPr lang="nl-NL" smtClean="0"/>
              <a:t>‹nr.›</a:t>
            </a:fld>
            <a:endParaRPr lang="nl-NL"/>
          </a:p>
        </p:txBody>
      </p:sp>
    </p:spTree>
    <p:extLst>
      <p:ext uri="{BB962C8B-B14F-4D97-AF65-F5344CB8AC3E}">
        <p14:creationId xmlns:p14="http://schemas.microsoft.com/office/powerpoint/2010/main" val="831268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061E67F-79F0-41F6-BA8A-6E14D1446679}" type="datetimeFigureOut">
              <a:rPr lang="nl-NL" smtClean="0"/>
              <a:t>14-10-2022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24726938-E6F0-467D-B995-C29D862B7AB0}"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717335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061E67F-79F0-41F6-BA8A-6E14D1446679}" type="datetimeFigureOut">
              <a:rPr lang="nl-NL" smtClean="0"/>
              <a:t>14-10-2022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24726938-E6F0-467D-B995-C29D862B7AB0}" type="slidenum">
              <a:rPr lang="nl-NL" smtClean="0"/>
              <a:t>‹nr.›</a:t>
            </a:fld>
            <a:endParaRPr lang="nl-NL"/>
          </a:p>
        </p:txBody>
      </p:sp>
    </p:spTree>
    <p:extLst>
      <p:ext uri="{BB962C8B-B14F-4D97-AF65-F5344CB8AC3E}">
        <p14:creationId xmlns:p14="http://schemas.microsoft.com/office/powerpoint/2010/main" val="4007038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061E67F-79F0-41F6-BA8A-6E14D1446679}" type="datetimeFigureOut">
              <a:rPr lang="nl-NL" smtClean="0"/>
              <a:t>14-10-2022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24726938-E6F0-467D-B995-C29D862B7AB0}"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51618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24726938-E6F0-467D-B995-C29D862B7AB0}"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061E67F-79F0-41F6-BA8A-6E14D1446679}" type="datetimeFigureOut">
              <a:rPr lang="nl-NL" smtClean="0"/>
              <a:t>14-10-2022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8561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87969-8A3B-5B93-16F8-600B3EAE45E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E0F6B2F-4C61-ACE8-98E8-1AC6AC1A9C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2200122-0619-0782-49C3-FEE57C5D7AA0}"/>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F8443DB2-C704-4470-3A46-E5822DAD29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517D76-0339-4AF0-1842-3E8A9E12C463}"/>
              </a:ext>
            </a:extLst>
          </p:cNvPr>
          <p:cNvSpPr>
            <a:spLocks noGrp="1"/>
          </p:cNvSpPr>
          <p:nvPr>
            <p:ph type="sldNum" sz="quarter" idx="12"/>
          </p:nvPr>
        </p:nvSpPr>
        <p:spPr/>
        <p:txBody>
          <a:bodyPr/>
          <a:lstStyle/>
          <a:p>
            <a:fld id="{24726938-E6F0-467D-B995-C29D862B7AB0}" type="slidenum">
              <a:rPr lang="nl-NL" smtClean="0"/>
              <a:t>‹nr.›</a:t>
            </a:fld>
            <a:endParaRPr lang="nl-NL"/>
          </a:p>
        </p:txBody>
      </p:sp>
    </p:spTree>
    <p:extLst>
      <p:ext uri="{BB962C8B-B14F-4D97-AF65-F5344CB8AC3E}">
        <p14:creationId xmlns:p14="http://schemas.microsoft.com/office/powerpoint/2010/main" val="2049117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24726938-E6F0-467D-B995-C29D862B7AB0}"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061E67F-79F0-41F6-BA8A-6E14D1446679}" type="datetimeFigureOut">
              <a:rPr lang="nl-NL" smtClean="0"/>
              <a:t>14-10-2022</a:t>
            </a:fld>
            <a:endParaRPr lang="nl-NL"/>
          </a:p>
        </p:txBody>
      </p:sp>
    </p:spTree>
    <p:extLst>
      <p:ext uri="{BB962C8B-B14F-4D97-AF65-F5344CB8AC3E}">
        <p14:creationId xmlns:p14="http://schemas.microsoft.com/office/powerpoint/2010/main" val="69366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4726938-E6F0-467D-B995-C29D862B7AB0}" type="slidenum">
              <a:rPr lang="nl-NL" smtClean="0"/>
              <a:t>‹nr.›</a:t>
            </a:fld>
            <a:endParaRPr lang="nl-NL"/>
          </a:p>
        </p:txBody>
      </p:sp>
    </p:spTree>
    <p:extLst>
      <p:ext uri="{BB962C8B-B14F-4D97-AF65-F5344CB8AC3E}">
        <p14:creationId xmlns:p14="http://schemas.microsoft.com/office/powerpoint/2010/main" val="426990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24726938-E6F0-467D-B995-C29D862B7AB0}"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0565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4726938-E6F0-467D-B995-C29D862B7AB0}"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36994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4726938-E6F0-467D-B995-C29D862B7AB0}"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77408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24726938-E6F0-467D-B995-C29D862B7AB0}"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4385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6061E67F-79F0-41F6-BA8A-6E14D1446679}" type="datetimeFigureOut">
              <a:rPr lang="nl-NL" smtClean="0"/>
              <a:t>14-10-2022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24726938-E6F0-467D-B995-C29D862B7AB0}"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4997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IBS Leefbare stad </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2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IBS Thema</a:t>
            </a:r>
          </a:p>
          <a:p>
            <a:pPr marR="0" lvl="0" algn="l" defTabSz="914400" rtl="0" eaLnBrk="1" fontAlgn="base" latinLnBrk="0" hangingPunct="1">
              <a:lnSpc>
                <a:spcPct val="90000"/>
              </a:lnSpc>
              <a:spcBef>
                <a:spcPts val="1000"/>
              </a:spcBef>
              <a:spcAft>
                <a:spcPts val="0"/>
              </a:spcAft>
              <a:buClrTx/>
              <a:buSzTx/>
              <a:buFont typeface="Wingdings" panose="05000000000000000000" pitchFamily="2" charset="2"/>
              <a:buChar char="ü"/>
              <a:tabLst/>
              <a:defRPr/>
            </a:pPr>
            <a:r>
              <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Onderzoeksopzet</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R="0" lvl="0" algn="l" defTabSz="914400" rtl="0" eaLnBrk="1" fontAlgn="base" latinLnBrk="0" hangingPunct="1">
              <a:lnSpc>
                <a:spcPct val="90000"/>
              </a:lnSpc>
              <a:spcBef>
                <a:spcPts val="1000"/>
              </a:spcBef>
              <a:spcAft>
                <a:spcPts val="0"/>
              </a:spcAft>
              <a:buClrTx/>
              <a:buSzTx/>
              <a:buFont typeface="Wingdings" panose="05000000000000000000" pitchFamily="2" charset="2"/>
              <a:buChar char="q"/>
              <a:tabLst/>
              <a:defRPr/>
            </a:pPr>
            <a:r>
              <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nl-NL" sz="1000" dirty="0">
                <a:solidFill>
                  <a:srgbClr val="000000"/>
                </a:solidFill>
                <a:latin typeface="Arial" panose="020B0604020202020204" pitchFamily="34" charset="0"/>
              </a:rPr>
              <a:t>Trends en ontwikkeling</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R="0" lvl="0" algn="l" defTabSz="914400" rtl="0" eaLnBrk="1" fontAlgn="base" latinLnBrk="0" hangingPunct="1">
              <a:lnSpc>
                <a:spcPct val="90000"/>
              </a:lnSpc>
              <a:spcBef>
                <a:spcPts val="1000"/>
              </a:spcBef>
              <a:spcAft>
                <a:spcPts val="0"/>
              </a:spcAft>
              <a:buClrTx/>
              <a:buSzTx/>
              <a:buFont typeface="Wingdings" panose="05000000000000000000" pitchFamily="2" charset="2"/>
              <a:buChar char="q"/>
              <a:tabLst/>
              <a:defRPr/>
            </a:pPr>
            <a:r>
              <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Leefbaarheid</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R="0" lvl="0" algn="l" defTabSz="914400" rtl="0" eaLnBrk="1" fontAlgn="base" latinLnBrk="0" hangingPunct="1">
              <a:lnSpc>
                <a:spcPct val="90000"/>
              </a:lnSpc>
              <a:spcBef>
                <a:spcPts val="1000"/>
              </a:spcBef>
              <a:spcAft>
                <a:spcPts val="0"/>
              </a:spcAft>
              <a:buClrTx/>
              <a:buSzTx/>
              <a:buFont typeface="Wingdings" panose="05000000000000000000" pitchFamily="2" charset="2"/>
              <a:buChar char="ü"/>
              <a:tabLst/>
              <a:defRPr/>
            </a:pPr>
            <a:r>
              <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Onderzoeksresultaten- en advies</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2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7561"/>
            <a:ext cx="3017542"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Onderzoeksopzet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Onderzoeksresultaten- en advies</a:t>
            </a:r>
          </a:p>
          <a:p>
            <a:pPr lvl="1">
              <a:spcBef>
                <a:spcPts val="1000"/>
              </a:spcBef>
              <a:buFont typeface="Wingdings" panose="05000000000000000000" pitchFamily="2" charset="2"/>
              <a:buChar char="ü"/>
            </a:pPr>
            <a:r>
              <a:rPr lang="nl-NL" sz="1400" dirty="0">
                <a:solidFill>
                  <a:prstClr val="black"/>
                </a:solidFill>
                <a:latin typeface="Arial" panose="020B0604020202020204" pitchFamily="34" charset="0"/>
                <a:cs typeface="Arial" panose="020B0604020202020204" pitchFamily="34" charset="0"/>
              </a:rPr>
              <a:t>Analyseren</a:t>
            </a:r>
          </a:p>
          <a:p>
            <a:pPr lvl="1">
              <a:spcBef>
                <a:spcPts val="1000"/>
              </a:spcBef>
              <a:buFont typeface="Wingdings" panose="05000000000000000000" pitchFamily="2" charset="2"/>
              <a:buChar char="ü"/>
            </a:pP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Conclusie</a:t>
            </a:r>
          </a:p>
          <a:p>
            <a:pPr lvl="1">
              <a:spcBef>
                <a:spcPts val="1000"/>
              </a:spcBef>
              <a:buFont typeface="Wingdings" panose="05000000000000000000" pitchFamily="2" charset="2"/>
              <a:buChar char="ü"/>
            </a:pPr>
            <a:r>
              <a:rPr lang="nl-NL" sz="1400" dirty="0">
                <a:solidFill>
                  <a:prstClr val="black"/>
                </a:solidFill>
                <a:latin typeface="Arial" panose="020B0604020202020204" pitchFamily="34" charset="0"/>
                <a:cs typeface="Arial" panose="020B0604020202020204" pitchFamily="34" charset="0"/>
              </a:rPr>
              <a:t>Discussie </a:t>
            </a:r>
          </a:p>
          <a:p>
            <a:pPr lvl="1">
              <a:spcBef>
                <a:spcPts val="1000"/>
              </a:spcBef>
              <a:buFont typeface="Wingdings" panose="05000000000000000000" pitchFamily="2" charset="2"/>
              <a:buChar char="ü"/>
            </a:pP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Aanbevelingen</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199369296"/>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solidFill>
                        </a:rPr>
                        <a:t>Week 1</a:t>
                      </a:r>
                      <a:endParaRPr lang="nl-NL" sz="1200" b="1"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solidFill>
                          <a:latin typeface="+mn-lt"/>
                          <a:ea typeface="+mn-ea"/>
                          <a:cs typeface="+mn-cs"/>
                        </a:rPr>
                        <a:t>Week</a:t>
                      </a:r>
                      <a:r>
                        <a:rPr lang="nl-NL" sz="1200" dirty="0">
                          <a:solidFill>
                            <a:schemeClr val="bg1">
                              <a:lumMod val="85000"/>
                            </a:schemeClr>
                          </a:solidFill>
                        </a:rPr>
                        <a:t> </a:t>
                      </a:r>
                      <a:r>
                        <a:rPr lang="nl-NL" sz="1200" b="1" kern="1200" dirty="0">
                          <a:solidFill>
                            <a:schemeClr val="tx1"/>
                          </a:solidFill>
                          <a:latin typeface="+mn-lt"/>
                          <a:ea typeface="+mn-ea"/>
                          <a:cs typeface="+mn-cs"/>
                        </a:rPr>
                        <a:t>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394454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2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IBS Toetsing</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nl-NL" sz="1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Kennistoets</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Adviesrapport</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nl-NL" sz="1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Pecha</a:t>
            </a:r>
            <a:r>
              <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nl-NL" sz="1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Kucha</a:t>
            </a:r>
            <a:endPar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nl-NL" sz="12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19A4950-0F9A-22A6-30EB-BB2C2BAF8847}"/>
              </a:ext>
            </a:extLst>
          </p:cNvPr>
          <p:cNvSpPr>
            <a:spLocks noGrp="1"/>
          </p:cNvSpPr>
          <p:nvPr>
            <p:ph type="body" sz="quarter" idx="16"/>
          </p:nvPr>
        </p:nvSpPr>
        <p:spPr/>
        <p:txBody>
          <a:bodyPr/>
          <a:lstStyle/>
          <a:p>
            <a:endParaRPr lang="nl-NL"/>
          </a:p>
        </p:txBody>
      </p:sp>
      <p:pic>
        <p:nvPicPr>
          <p:cNvPr id="7" name="Tijdelijke aanduiding voor afbeelding 6">
            <a:extLst>
              <a:ext uri="{FF2B5EF4-FFF2-40B4-BE49-F238E27FC236}">
                <a16:creationId xmlns:a16="http://schemas.microsoft.com/office/drawing/2014/main" id="{01E993CA-A7F1-502C-7D4A-32206ED929A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6601" b="16601"/>
          <a:stretch>
            <a:fillRect/>
          </a:stretch>
        </p:blipFill>
        <p:spPr/>
      </p:pic>
      <p:sp>
        <p:nvSpPr>
          <p:cNvPr id="4" name="Tijdelijke aanduiding voor tekst 3">
            <a:extLst>
              <a:ext uri="{FF2B5EF4-FFF2-40B4-BE49-F238E27FC236}">
                <a16:creationId xmlns:a16="http://schemas.microsoft.com/office/drawing/2014/main" id="{F169658A-A6E3-040F-EFE2-51E86BA62C18}"/>
              </a:ext>
            </a:extLst>
          </p:cNvPr>
          <p:cNvSpPr>
            <a:spLocks noGrp="1"/>
          </p:cNvSpPr>
          <p:nvPr>
            <p:ph type="body" sz="quarter" idx="13"/>
          </p:nvPr>
        </p:nvSpPr>
        <p:spPr/>
        <p:txBody>
          <a:bodyPr/>
          <a:lstStyle/>
          <a:p>
            <a:pPr marL="0" indent="0">
              <a:buNone/>
            </a:pPr>
            <a:r>
              <a:rPr lang="nl-NL" dirty="0"/>
              <a:t>Het CBS maakt vaak gebruik van zulke gegevens. Kunnen jullie de </a:t>
            </a:r>
            <a:r>
              <a:rPr lang="nl-NL" dirty="0" err="1"/>
              <a:t>boomers</a:t>
            </a:r>
            <a:r>
              <a:rPr lang="nl-NL" dirty="0"/>
              <a:t> vinden in de histogram? Wie worden volgens de histogram de nieuwe </a:t>
            </a:r>
            <a:r>
              <a:rPr lang="nl-NL" dirty="0" err="1"/>
              <a:t>boomers</a:t>
            </a:r>
            <a:r>
              <a:rPr lang="nl-NL" dirty="0"/>
              <a:t>? </a:t>
            </a:r>
          </a:p>
          <a:p>
            <a:pPr marL="0" indent="0">
              <a:buNone/>
            </a:pPr>
            <a:endParaRPr lang="nl-NL" dirty="0"/>
          </a:p>
          <a:p>
            <a:pPr marL="0" indent="0">
              <a:buNone/>
            </a:pPr>
            <a:endParaRPr lang="nl-NL" dirty="0"/>
          </a:p>
          <a:p>
            <a:pPr marL="0" indent="0">
              <a:buNone/>
            </a:pPr>
            <a:r>
              <a:rPr lang="nl-NL" dirty="0"/>
              <a:t>Histogram:</a:t>
            </a:r>
          </a:p>
          <a:p>
            <a:pPr>
              <a:buFontTx/>
              <a:buChar char="-"/>
            </a:pPr>
            <a:r>
              <a:rPr lang="nl-NL" dirty="0"/>
              <a:t>Beperkte categorieën </a:t>
            </a:r>
          </a:p>
          <a:p>
            <a:pPr>
              <a:buFontTx/>
              <a:buChar char="-"/>
            </a:pPr>
            <a:r>
              <a:rPr lang="nl-NL" dirty="0"/>
              <a:t>Geeft inzicht in de verdeling</a:t>
            </a:r>
          </a:p>
          <a:p>
            <a:pPr marL="0" indent="0">
              <a:buNone/>
            </a:pPr>
            <a:endParaRPr lang="nl-NL" dirty="0"/>
          </a:p>
          <a:p>
            <a:pPr marL="0" indent="0">
              <a:buNone/>
            </a:pPr>
            <a:endParaRPr lang="nl-NL" dirty="0"/>
          </a:p>
          <a:p>
            <a:pPr marL="0" indent="0">
              <a:buNone/>
            </a:pPr>
            <a:endParaRPr lang="nl-NL" dirty="0"/>
          </a:p>
        </p:txBody>
      </p:sp>
      <p:sp>
        <p:nvSpPr>
          <p:cNvPr id="5" name="Titel 4">
            <a:extLst>
              <a:ext uri="{FF2B5EF4-FFF2-40B4-BE49-F238E27FC236}">
                <a16:creationId xmlns:a16="http://schemas.microsoft.com/office/drawing/2014/main" id="{2F748FA0-39B3-ED12-ED83-E27F4626F184}"/>
              </a:ext>
            </a:extLst>
          </p:cNvPr>
          <p:cNvSpPr>
            <a:spLocks noGrp="1"/>
          </p:cNvSpPr>
          <p:nvPr>
            <p:ph type="title"/>
          </p:nvPr>
        </p:nvSpPr>
        <p:spPr/>
        <p:txBody>
          <a:bodyPr/>
          <a:lstStyle/>
          <a:p>
            <a:r>
              <a:rPr lang="nl-NL" dirty="0"/>
              <a:t>Gekantelde histogram</a:t>
            </a:r>
          </a:p>
        </p:txBody>
      </p:sp>
    </p:spTree>
    <p:extLst>
      <p:ext uri="{BB962C8B-B14F-4D97-AF65-F5344CB8AC3E}">
        <p14:creationId xmlns:p14="http://schemas.microsoft.com/office/powerpoint/2010/main" val="203562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EB05A8E3-E5E5-7ED9-EAFB-58164737C003}"/>
              </a:ext>
            </a:extLst>
          </p:cNvPr>
          <p:cNvSpPr>
            <a:spLocks noGrp="1"/>
          </p:cNvSpPr>
          <p:nvPr>
            <p:ph type="body" sz="quarter" idx="16"/>
          </p:nvPr>
        </p:nvSpPr>
        <p:spPr/>
        <p:txBody>
          <a:bodyPr/>
          <a:lstStyle/>
          <a:p>
            <a:endParaRPr lang="nl-NL" dirty="0"/>
          </a:p>
        </p:txBody>
      </p:sp>
      <p:sp>
        <p:nvSpPr>
          <p:cNvPr id="8" name="Tijdelijke aanduiding voor tekst 7">
            <a:extLst>
              <a:ext uri="{FF2B5EF4-FFF2-40B4-BE49-F238E27FC236}">
                <a16:creationId xmlns:a16="http://schemas.microsoft.com/office/drawing/2014/main" id="{CA2B946D-0DC4-926C-AADE-65CADCFCAD33}"/>
              </a:ext>
            </a:extLst>
          </p:cNvPr>
          <p:cNvSpPr>
            <a:spLocks noGrp="1"/>
          </p:cNvSpPr>
          <p:nvPr>
            <p:ph type="body" sz="quarter" idx="13"/>
          </p:nvPr>
        </p:nvSpPr>
        <p:spPr/>
        <p:txBody>
          <a:bodyPr/>
          <a:lstStyle/>
          <a:p>
            <a:pPr marL="0" indent="0">
              <a:buNone/>
            </a:pPr>
            <a:r>
              <a:rPr lang="nl-NL" dirty="0"/>
              <a:t>Als je een trend over een bepaalde periode inzichtelijk moet maken of het verloop van een periode inzichtelijk maken. </a:t>
            </a:r>
          </a:p>
          <a:p>
            <a:pPr marL="0" indent="0">
              <a:buNone/>
            </a:pPr>
            <a:endParaRPr lang="nl-NL" dirty="0"/>
          </a:p>
          <a:p>
            <a:pPr>
              <a:buFontTx/>
              <a:buChar char="-"/>
            </a:pPr>
            <a:r>
              <a:rPr lang="nl-NL" dirty="0"/>
              <a:t>Onbeperkt aantal categorieën</a:t>
            </a:r>
          </a:p>
          <a:p>
            <a:pPr>
              <a:buFontTx/>
              <a:buChar char="-"/>
            </a:pPr>
            <a:r>
              <a:rPr lang="nl-NL" dirty="0"/>
              <a:t>Categorieën sluiten op elkaar aan</a:t>
            </a:r>
          </a:p>
          <a:p>
            <a:pPr>
              <a:buFontTx/>
              <a:buChar char="-"/>
            </a:pPr>
            <a:r>
              <a:rPr lang="nl-NL" dirty="0"/>
              <a:t>Analyseren van trends </a:t>
            </a:r>
          </a:p>
          <a:p>
            <a:pPr marL="0" indent="0">
              <a:buNone/>
            </a:pPr>
            <a:endParaRPr lang="nl-NL" dirty="0"/>
          </a:p>
        </p:txBody>
      </p:sp>
      <p:sp>
        <p:nvSpPr>
          <p:cNvPr id="7" name="Titel 6">
            <a:extLst>
              <a:ext uri="{FF2B5EF4-FFF2-40B4-BE49-F238E27FC236}">
                <a16:creationId xmlns:a16="http://schemas.microsoft.com/office/drawing/2014/main" id="{98848BB0-39AE-5DDF-C9B9-D3B04CD0BD00}"/>
              </a:ext>
            </a:extLst>
          </p:cNvPr>
          <p:cNvSpPr>
            <a:spLocks noGrp="1"/>
          </p:cNvSpPr>
          <p:nvPr>
            <p:ph type="title"/>
          </p:nvPr>
        </p:nvSpPr>
        <p:spPr/>
        <p:txBody>
          <a:bodyPr/>
          <a:lstStyle/>
          <a:p>
            <a:r>
              <a:rPr lang="nl-NL" dirty="0"/>
              <a:t>Lijngrafiek</a:t>
            </a:r>
          </a:p>
        </p:txBody>
      </p:sp>
      <p:pic>
        <p:nvPicPr>
          <p:cNvPr id="16" name="Tijdelijke aanduiding voor afbeelding 15">
            <a:extLst>
              <a:ext uri="{FF2B5EF4-FFF2-40B4-BE49-F238E27FC236}">
                <a16:creationId xmlns:a16="http://schemas.microsoft.com/office/drawing/2014/main" id="{D7417E6B-3280-284E-52F3-108BB322836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958" r="958"/>
          <a:stretch>
            <a:fillRect/>
          </a:stretch>
        </p:blipFill>
        <p:spPr/>
      </p:pic>
    </p:spTree>
    <p:extLst>
      <p:ext uri="{BB962C8B-B14F-4D97-AF65-F5344CB8AC3E}">
        <p14:creationId xmlns:p14="http://schemas.microsoft.com/office/powerpoint/2010/main" val="288621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ED692A2-6D09-E907-BA13-D9407B6A6099}"/>
              </a:ext>
            </a:extLst>
          </p:cNvPr>
          <p:cNvSpPr>
            <a:spLocks noGrp="1"/>
          </p:cNvSpPr>
          <p:nvPr>
            <p:ph type="body" sz="quarter" idx="13"/>
          </p:nvPr>
        </p:nvSpPr>
        <p:spPr/>
        <p:txBody>
          <a:bodyPr/>
          <a:lstStyle/>
          <a:p>
            <a:pPr marL="0" indent="0">
              <a:buNone/>
            </a:pPr>
            <a:r>
              <a:rPr lang="nl-NL" dirty="0"/>
              <a:t>Deze kan gebruikt worden om cijfers inzichtelijk te maken. De middelste 50% kleurt donker, geeft hierdoor inzicht in verdeling. </a:t>
            </a:r>
          </a:p>
          <a:p>
            <a:pPr marL="0" indent="0">
              <a:buNone/>
            </a:pPr>
            <a:endParaRPr lang="nl-NL" dirty="0"/>
          </a:p>
          <a:p>
            <a:pPr marL="0" indent="0">
              <a:buNone/>
            </a:pPr>
            <a:r>
              <a:rPr lang="nl-NL" dirty="0"/>
              <a:t>Mediaan is niet het gemiddelde maar waar het meeste tussen wordt gescoord. Op deze manier maak je uitschieters zichtbaar. </a:t>
            </a:r>
          </a:p>
        </p:txBody>
      </p:sp>
      <p:sp>
        <p:nvSpPr>
          <p:cNvPr id="5" name="Titel 4">
            <a:extLst>
              <a:ext uri="{FF2B5EF4-FFF2-40B4-BE49-F238E27FC236}">
                <a16:creationId xmlns:a16="http://schemas.microsoft.com/office/drawing/2014/main" id="{4DBDDB96-DC62-68FF-F3DE-03BBF033C2D1}"/>
              </a:ext>
            </a:extLst>
          </p:cNvPr>
          <p:cNvSpPr>
            <a:spLocks noGrp="1"/>
          </p:cNvSpPr>
          <p:nvPr>
            <p:ph type="title"/>
          </p:nvPr>
        </p:nvSpPr>
        <p:spPr/>
        <p:txBody>
          <a:bodyPr/>
          <a:lstStyle/>
          <a:p>
            <a:r>
              <a:rPr lang="nl-NL" dirty="0" err="1"/>
              <a:t>Boxdiagram</a:t>
            </a:r>
            <a:endParaRPr lang="nl-NL" dirty="0"/>
          </a:p>
        </p:txBody>
      </p:sp>
      <p:pic>
        <p:nvPicPr>
          <p:cNvPr id="8194" name="Picture 2" descr="Box and Whisker Plots - Learn about this chart and its tools">
            <a:extLst>
              <a:ext uri="{FF2B5EF4-FFF2-40B4-BE49-F238E27FC236}">
                <a16:creationId xmlns:a16="http://schemas.microsoft.com/office/drawing/2014/main" id="{7395542E-B3B1-F1A5-6E56-09EC8FD70F2A}"/>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222" t="1265" r="3621" b="1521"/>
          <a:stretch/>
        </p:blipFill>
        <p:spPr bwMode="auto">
          <a:xfrm>
            <a:off x="746449" y="1470297"/>
            <a:ext cx="3928189" cy="425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47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7D0FF-490E-BA4F-89D0-433348140C2D}"/>
              </a:ext>
            </a:extLst>
          </p:cNvPr>
          <p:cNvSpPr>
            <a:spLocks noGrp="1"/>
          </p:cNvSpPr>
          <p:nvPr>
            <p:ph type="title"/>
          </p:nvPr>
        </p:nvSpPr>
        <p:spPr/>
        <p:txBody>
          <a:bodyPr/>
          <a:lstStyle/>
          <a:p>
            <a:r>
              <a:rPr lang="nl-NL" dirty="0"/>
              <a:t>Kwalitatief onderzoek</a:t>
            </a:r>
          </a:p>
        </p:txBody>
      </p:sp>
      <p:sp>
        <p:nvSpPr>
          <p:cNvPr id="3" name="Tijdelijke aanduiding voor tekst 2">
            <a:extLst>
              <a:ext uri="{FF2B5EF4-FFF2-40B4-BE49-F238E27FC236}">
                <a16:creationId xmlns:a16="http://schemas.microsoft.com/office/drawing/2014/main" id="{DF6CAF64-811F-4E11-6F71-9D16A43DF7D8}"/>
              </a:ext>
            </a:extLst>
          </p:cNvPr>
          <p:cNvSpPr>
            <a:spLocks noGrp="1"/>
          </p:cNvSpPr>
          <p:nvPr>
            <p:ph type="body" sz="quarter" idx="13"/>
          </p:nvPr>
        </p:nvSpPr>
        <p:spPr/>
        <p:txBody>
          <a:bodyPr/>
          <a:lstStyle/>
          <a:p>
            <a:pPr marL="0" indent="0">
              <a:buNone/>
            </a:pPr>
            <a:r>
              <a:rPr lang="nl-NL" dirty="0"/>
              <a:t>Gebruik je als je iets wilt begrijpen.</a:t>
            </a:r>
          </a:p>
          <a:p>
            <a:pPr marL="0" indent="0">
              <a:buNone/>
            </a:pPr>
            <a:endParaRPr lang="nl-NL" dirty="0"/>
          </a:p>
          <a:p>
            <a:pPr marL="0" indent="0">
              <a:buNone/>
            </a:pPr>
            <a:r>
              <a:rPr lang="nl-NL" b="1" dirty="0"/>
              <a:t>Bijvoorbeeld: </a:t>
            </a:r>
            <a:r>
              <a:rPr lang="nl-NL" dirty="0"/>
              <a:t>Je neemt vier half-gestructureerde interviews bij medestudenten hier op school.</a:t>
            </a:r>
          </a:p>
          <a:p>
            <a:pPr marL="0" indent="0">
              <a:buNone/>
            </a:pPr>
            <a:r>
              <a:rPr lang="nl-NL" dirty="0"/>
              <a:t>Hierbij stel je vragen over: </a:t>
            </a:r>
          </a:p>
          <a:p>
            <a:pPr marL="0" indent="0">
              <a:buNone/>
            </a:pPr>
            <a:r>
              <a:rPr lang="nl-NL" dirty="0"/>
              <a:t>“</a:t>
            </a:r>
            <a:r>
              <a:rPr lang="nl-NL" i="1" dirty="0"/>
              <a:t>hoe tevreden de student is met de studiekeuze?</a:t>
            </a:r>
          </a:p>
          <a:p>
            <a:pPr marL="0" indent="0">
              <a:buNone/>
            </a:pPr>
            <a:r>
              <a:rPr lang="nl-NL" i="1" dirty="0"/>
              <a:t>Hoe de persoon voor je de lessen vrije tijd ervaart? </a:t>
            </a:r>
          </a:p>
          <a:p>
            <a:pPr marL="0" indent="0">
              <a:buNone/>
            </a:pPr>
            <a:r>
              <a:rPr lang="nl-NL" i="1" dirty="0"/>
              <a:t>Wat de persoon doet om zichzelf voor te bereiden voor de kennistoets?”</a:t>
            </a:r>
          </a:p>
          <a:p>
            <a:pPr marL="0" indent="0">
              <a:buNone/>
            </a:pPr>
            <a:endParaRPr lang="nl-NL" i="1" dirty="0"/>
          </a:p>
        </p:txBody>
      </p:sp>
      <p:sp>
        <p:nvSpPr>
          <p:cNvPr id="5" name="Tijdelijke aanduiding voor tekst 4">
            <a:extLst>
              <a:ext uri="{FF2B5EF4-FFF2-40B4-BE49-F238E27FC236}">
                <a16:creationId xmlns:a16="http://schemas.microsoft.com/office/drawing/2014/main" id="{A0A20D2F-2438-558A-E413-A5490E3C2F06}"/>
              </a:ext>
            </a:extLst>
          </p:cNvPr>
          <p:cNvSpPr>
            <a:spLocks noGrp="1"/>
          </p:cNvSpPr>
          <p:nvPr>
            <p:ph type="body" sz="quarter" idx="15"/>
          </p:nvPr>
        </p:nvSpPr>
        <p:spPr/>
        <p:txBody>
          <a:bodyPr/>
          <a:lstStyle/>
          <a:p>
            <a:endParaRPr lang="nl-NL"/>
          </a:p>
        </p:txBody>
      </p:sp>
      <p:pic>
        <p:nvPicPr>
          <p:cNvPr id="4098" name="Picture 2" descr="Kwalitatief &amp; kwantitatief onderzoek - JackandMorris">
            <a:extLst>
              <a:ext uri="{FF2B5EF4-FFF2-40B4-BE49-F238E27FC236}">
                <a16:creationId xmlns:a16="http://schemas.microsoft.com/office/drawing/2014/main" id="{DB135FB7-9EB2-F50B-B52E-CF5DB477EB6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7701" t="10625" r="48415" b="-10625"/>
          <a:stretch/>
        </p:blipFill>
        <p:spPr bwMode="auto">
          <a:xfrm>
            <a:off x="6653842" y="74428"/>
            <a:ext cx="54247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4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7D0FF-490E-BA4F-89D0-433348140C2D}"/>
              </a:ext>
            </a:extLst>
          </p:cNvPr>
          <p:cNvSpPr>
            <a:spLocks noGrp="1"/>
          </p:cNvSpPr>
          <p:nvPr>
            <p:ph type="title"/>
          </p:nvPr>
        </p:nvSpPr>
        <p:spPr>
          <a:xfrm>
            <a:off x="371476" y="296863"/>
            <a:ext cx="11437745" cy="1160403"/>
          </a:xfrm>
        </p:spPr>
        <p:txBody>
          <a:bodyPr anchor="t">
            <a:normAutofit/>
          </a:bodyPr>
          <a:lstStyle/>
          <a:p>
            <a:r>
              <a:rPr lang="nl-NL" dirty="0"/>
              <a:t>Kwalitatieve analyse</a:t>
            </a:r>
          </a:p>
        </p:txBody>
      </p:sp>
      <p:sp>
        <p:nvSpPr>
          <p:cNvPr id="3" name="Tijdelijke aanduiding voor tekst 2">
            <a:extLst>
              <a:ext uri="{FF2B5EF4-FFF2-40B4-BE49-F238E27FC236}">
                <a16:creationId xmlns:a16="http://schemas.microsoft.com/office/drawing/2014/main" id="{DF6CAF64-811F-4E11-6F71-9D16A43DF7D8}"/>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De data die hier verzameld is over het algemeen moeilijker te analyseren. De data bestaat alleen uit tekst en je mag nog </a:t>
            </a:r>
            <a:r>
              <a:rPr lang="nl-NL" u="sng" dirty="0"/>
              <a:t>geen conclusie </a:t>
            </a:r>
            <a:r>
              <a:rPr lang="nl-NL" dirty="0"/>
              <a:t>trekken.  </a:t>
            </a:r>
          </a:p>
          <a:p>
            <a:pPr marL="0" indent="0">
              <a:spcAft>
                <a:spcPts val="600"/>
              </a:spcAft>
              <a:buNone/>
            </a:pPr>
            <a:endParaRPr lang="nl-NL" i="1" dirty="0"/>
          </a:p>
          <a:p>
            <a:pPr marL="0" indent="0">
              <a:spcAft>
                <a:spcPts val="600"/>
              </a:spcAft>
              <a:buNone/>
            </a:pPr>
            <a:r>
              <a:rPr lang="nl-NL" b="1" dirty="0"/>
              <a:t>Volgende gegevens:</a:t>
            </a:r>
          </a:p>
          <a:p>
            <a:pPr>
              <a:spcAft>
                <a:spcPts val="600"/>
              </a:spcAft>
              <a:buFontTx/>
              <a:buChar char="-"/>
            </a:pPr>
            <a:r>
              <a:rPr lang="nl-NL" dirty="0"/>
              <a:t>Positie en betekenis van woorden</a:t>
            </a:r>
          </a:p>
          <a:p>
            <a:pPr>
              <a:spcAft>
                <a:spcPts val="600"/>
              </a:spcAft>
              <a:buFontTx/>
              <a:buChar char="-"/>
            </a:pPr>
            <a:r>
              <a:rPr lang="nl-NL" dirty="0"/>
              <a:t>Hoofdthema’s en patronen onderzoek</a:t>
            </a:r>
          </a:p>
          <a:p>
            <a:pPr>
              <a:spcAft>
                <a:spcPts val="600"/>
              </a:spcAft>
              <a:buFontTx/>
              <a:buChar char="-"/>
            </a:pPr>
            <a:endParaRPr lang="nl-NL" dirty="0"/>
          </a:p>
          <a:p>
            <a:pPr marL="0" indent="0">
              <a:spcAft>
                <a:spcPts val="600"/>
              </a:spcAft>
              <a:buNone/>
            </a:pPr>
            <a:endParaRPr lang="nl-NL" dirty="0"/>
          </a:p>
          <a:p>
            <a:pPr marL="0" indent="0">
              <a:spcAft>
                <a:spcPts val="600"/>
              </a:spcAft>
              <a:buNone/>
            </a:pPr>
            <a:endParaRPr lang="nl-NL" i="1" dirty="0"/>
          </a:p>
          <a:p>
            <a:pPr marL="0" indent="0">
              <a:spcAft>
                <a:spcPts val="600"/>
              </a:spcAft>
              <a:buNone/>
            </a:pPr>
            <a:endParaRPr lang="nl-NL" dirty="0"/>
          </a:p>
          <a:p>
            <a:pPr marL="0" indent="0">
              <a:spcAft>
                <a:spcPts val="600"/>
              </a:spcAft>
              <a:buNone/>
            </a:pPr>
            <a:endParaRPr lang="nl-NL" dirty="0"/>
          </a:p>
        </p:txBody>
      </p:sp>
      <p:pic>
        <p:nvPicPr>
          <p:cNvPr id="5122" name="Picture 2" descr="Kwantitatief onderzoek | Markteffect">
            <a:extLst>
              <a:ext uri="{FF2B5EF4-FFF2-40B4-BE49-F238E27FC236}">
                <a16:creationId xmlns:a16="http://schemas.microsoft.com/office/drawing/2014/main" id="{9A835D5E-C9FF-DC82-AD9C-F24FDC9D7CC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15408" b="15408"/>
          <a:stretch/>
        </p:blipFill>
        <p:spPr bwMode="auto">
          <a:xfrm>
            <a:off x="7845020" y="1709738"/>
            <a:ext cx="3964201" cy="274259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127" name="Text Placeholder 4">
            <a:extLst>
              <a:ext uri="{FF2B5EF4-FFF2-40B4-BE49-F238E27FC236}">
                <a16:creationId xmlns:a16="http://schemas.microsoft.com/office/drawing/2014/main" id="{0D233CE8-2E41-CB85-BD09-F1A7691F133C}"/>
              </a:ext>
            </a:extLst>
          </p:cNvPr>
          <p:cNvSpPr>
            <a:spLocks noGrp="1"/>
          </p:cNvSpPr>
          <p:nvPr>
            <p:ph type="body" sz="quarter" idx="16"/>
          </p:nvPr>
        </p:nvSpPr>
        <p:spPr>
          <a:xfrm>
            <a:off x="7336464" y="4452333"/>
            <a:ext cx="4686079" cy="467486"/>
          </a:xfrm>
        </p:spPr>
        <p:txBody>
          <a:bodyPr/>
          <a:lstStyle/>
          <a:p>
            <a:r>
              <a:rPr lang="en-US" dirty="0"/>
              <a:t>Meestal door </a:t>
            </a:r>
            <a:r>
              <a:rPr lang="en-US" dirty="0" err="1"/>
              <a:t>een</a:t>
            </a:r>
            <a:r>
              <a:rPr lang="en-US" dirty="0"/>
              <a:t> spreadsheet, excel, power-bi of SPSS. </a:t>
            </a:r>
          </a:p>
        </p:txBody>
      </p:sp>
    </p:spTree>
    <p:extLst>
      <p:ext uri="{BB962C8B-B14F-4D97-AF65-F5344CB8AC3E}">
        <p14:creationId xmlns:p14="http://schemas.microsoft.com/office/powerpoint/2010/main" val="395331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B8589F-C531-DF41-4E8E-C0410E1E4385}"/>
              </a:ext>
            </a:extLst>
          </p:cNvPr>
          <p:cNvSpPr>
            <a:spLocks noGrp="1"/>
          </p:cNvSpPr>
          <p:nvPr>
            <p:ph type="title"/>
          </p:nvPr>
        </p:nvSpPr>
        <p:spPr/>
        <p:txBody>
          <a:bodyPr/>
          <a:lstStyle/>
          <a:p>
            <a:r>
              <a:rPr lang="nl-NL"/>
              <a:t>Let op! </a:t>
            </a:r>
          </a:p>
        </p:txBody>
      </p:sp>
      <p:sp>
        <p:nvSpPr>
          <p:cNvPr id="9" name="Tekstvak 8">
            <a:extLst>
              <a:ext uri="{FF2B5EF4-FFF2-40B4-BE49-F238E27FC236}">
                <a16:creationId xmlns:a16="http://schemas.microsoft.com/office/drawing/2014/main" id="{4C6FD345-A156-1854-DA8F-ACF0D0C09FBE}"/>
              </a:ext>
            </a:extLst>
          </p:cNvPr>
          <p:cNvSpPr txBox="1"/>
          <p:nvPr/>
        </p:nvSpPr>
        <p:spPr>
          <a:xfrm>
            <a:off x="9314452" y="2029959"/>
            <a:ext cx="2330108" cy="3693319"/>
          </a:xfrm>
          <a:prstGeom prst="rect">
            <a:avLst/>
          </a:prstGeom>
          <a:noFill/>
        </p:spPr>
        <p:txBody>
          <a:bodyPr wrap="square">
            <a:spAutoFit/>
          </a:bodyPr>
          <a:lstStyle/>
          <a:p>
            <a:r>
              <a:rPr lang="nl-NL" b="1">
                <a:solidFill>
                  <a:srgbClr val="002060"/>
                </a:solidFill>
                <a:latin typeface="Segoe UI" panose="020B0502040204020203" pitchFamily="34" charset="0"/>
              </a:rPr>
              <a:t>Hier komt je conclusie.</a:t>
            </a:r>
          </a:p>
          <a:p>
            <a:endParaRPr lang="nl-NL">
              <a:solidFill>
                <a:srgbClr val="002060"/>
              </a:solidFill>
              <a:latin typeface="Segoe UI" panose="020B0502040204020203" pitchFamily="34" charset="0"/>
            </a:endParaRPr>
          </a:p>
          <a:p>
            <a:endParaRPr lang="nl-NL">
              <a:solidFill>
                <a:srgbClr val="002060"/>
              </a:solidFill>
              <a:latin typeface="Segoe UI" panose="020B0502040204020203" pitchFamily="34" charset="0"/>
            </a:endParaRPr>
          </a:p>
          <a:p>
            <a:r>
              <a:rPr lang="nl-NL" i="1">
                <a:solidFill>
                  <a:srgbClr val="002060"/>
                </a:solidFill>
                <a:latin typeface="Segoe UI" panose="020B0502040204020203" pitchFamily="34" charset="0"/>
              </a:rPr>
              <a:t>Antwoord op de deelvragen</a:t>
            </a:r>
          </a:p>
          <a:p>
            <a:endParaRPr lang="nl-NL" i="1">
              <a:solidFill>
                <a:srgbClr val="002060"/>
              </a:solidFill>
              <a:latin typeface="Segoe UI" panose="020B0502040204020203" pitchFamily="34" charset="0"/>
            </a:endParaRPr>
          </a:p>
          <a:p>
            <a:r>
              <a:rPr lang="nl-NL" i="1">
                <a:solidFill>
                  <a:srgbClr val="002060"/>
                </a:solidFill>
                <a:latin typeface="Segoe UI" panose="020B0502040204020203" pitchFamily="34" charset="0"/>
              </a:rPr>
              <a:t>Antwoord op de hoofdvraag</a:t>
            </a:r>
          </a:p>
          <a:p>
            <a:endParaRPr lang="nl-NL" i="1">
              <a:solidFill>
                <a:srgbClr val="002060"/>
              </a:solidFill>
              <a:latin typeface="Segoe UI" panose="020B0502040204020203" pitchFamily="34" charset="0"/>
            </a:endParaRPr>
          </a:p>
          <a:p>
            <a:r>
              <a:rPr lang="nl-NL" i="1">
                <a:solidFill>
                  <a:srgbClr val="002060"/>
                </a:solidFill>
                <a:latin typeface="Segoe UI" panose="020B0502040204020203" pitchFamily="34" charset="0"/>
              </a:rPr>
              <a:t>Adviezen</a:t>
            </a:r>
          </a:p>
          <a:p>
            <a:pPr marL="285750" indent="-285750">
              <a:buFontTx/>
              <a:buChar char="-"/>
            </a:pPr>
            <a:r>
              <a:rPr lang="nl-NL" i="1">
                <a:solidFill>
                  <a:srgbClr val="002060"/>
                </a:solidFill>
                <a:latin typeface="Segoe UI" panose="020B0502040204020203" pitchFamily="34" charset="0"/>
              </a:rPr>
              <a:t>Korte termijn</a:t>
            </a:r>
          </a:p>
          <a:p>
            <a:pPr marL="285750" indent="-285750">
              <a:buFontTx/>
              <a:buChar char="-"/>
            </a:pPr>
            <a:r>
              <a:rPr lang="nl-NL" i="1">
                <a:solidFill>
                  <a:srgbClr val="002060"/>
                </a:solidFill>
                <a:latin typeface="Segoe UI" panose="020B0502040204020203" pitchFamily="34" charset="0"/>
              </a:rPr>
              <a:t>Lange termijn</a:t>
            </a:r>
          </a:p>
        </p:txBody>
      </p:sp>
      <p:pic>
        <p:nvPicPr>
          <p:cNvPr id="11" name="Tijdelijke aanduiding voor inhoud 10">
            <a:extLst>
              <a:ext uri="{FF2B5EF4-FFF2-40B4-BE49-F238E27FC236}">
                <a16:creationId xmlns:a16="http://schemas.microsoft.com/office/drawing/2014/main" id="{1DEC4E35-80B3-DD99-EE59-A287686422C9}"/>
              </a:ext>
            </a:extLst>
          </p:cNvPr>
          <p:cNvPicPr>
            <a:picLocks noGrp="1" noChangeAspect="1"/>
          </p:cNvPicPr>
          <p:nvPr>
            <p:ph idx="1"/>
          </p:nvPr>
        </p:nvPicPr>
        <p:blipFill rotWithShape="1">
          <a:blip r:embed="rId2"/>
          <a:srcRect l="14086" t="52732" r="64179" b="21771"/>
          <a:stretch/>
        </p:blipFill>
        <p:spPr>
          <a:xfrm>
            <a:off x="2280909" y="2016701"/>
            <a:ext cx="6840000" cy="3358886"/>
          </a:xfrm>
        </p:spPr>
      </p:pic>
      <p:sp>
        <p:nvSpPr>
          <p:cNvPr id="12" name="Ovaal 11">
            <a:extLst>
              <a:ext uri="{FF2B5EF4-FFF2-40B4-BE49-F238E27FC236}">
                <a16:creationId xmlns:a16="http://schemas.microsoft.com/office/drawing/2014/main" id="{6AAEF3A3-85B5-140A-63ED-6FAB22BAB9F3}"/>
              </a:ext>
            </a:extLst>
          </p:cNvPr>
          <p:cNvSpPr/>
          <p:nvPr/>
        </p:nvSpPr>
        <p:spPr>
          <a:xfrm>
            <a:off x="1431364" y="1482413"/>
            <a:ext cx="8539090" cy="42408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8924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F3254-D408-73E7-5AC3-E4E9D70B5023}"/>
              </a:ext>
            </a:extLst>
          </p:cNvPr>
          <p:cNvSpPr>
            <a:spLocks noGrp="1"/>
          </p:cNvSpPr>
          <p:nvPr>
            <p:ph type="title"/>
          </p:nvPr>
        </p:nvSpPr>
        <p:spPr/>
        <p:txBody>
          <a:bodyPr/>
          <a:lstStyle/>
          <a:p>
            <a:r>
              <a:rPr lang="nl-NL" sz="3600" dirty="0"/>
              <a:t>Conclusie, discussie en aanbevelingen </a:t>
            </a:r>
          </a:p>
        </p:txBody>
      </p:sp>
      <p:sp>
        <p:nvSpPr>
          <p:cNvPr id="3" name="Tijdelijke aanduiding voor tekst 2">
            <a:extLst>
              <a:ext uri="{FF2B5EF4-FFF2-40B4-BE49-F238E27FC236}">
                <a16:creationId xmlns:a16="http://schemas.microsoft.com/office/drawing/2014/main" id="{6E74724F-EAFB-22AE-2F6D-04A45AF6065B}"/>
              </a:ext>
            </a:extLst>
          </p:cNvPr>
          <p:cNvSpPr>
            <a:spLocks noGrp="1"/>
          </p:cNvSpPr>
          <p:nvPr>
            <p:ph type="body" sz="quarter" idx="13"/>
          </p:nvPr>
        </p:nvSpPr>
        <p:spPr/>
        <p:txBody>
          <a:bodyPr/>
          <a:lstStyle/>
          <a:p>
            <a:pPr marL="0" indent="0">
              <a:buNone/>
            </a:pPr>
            <a:r>
              <a:rPr lang="nl-NL" b="1" dirty="0"/>
              <a:t>Een conclusie moet:</a:t>
            </a:r>
          </a:p>
          <a:p>
            <a:pPr>
              <a:buFont typeface="Wingdings" panose="05000000000000000000" pitchFamily="2" charset="2"/>
              <a:buChar char="q"/>
            </a:pPr>
            <a:r>
              <a:rPr lang="nl-NL" dirty="0"/>
              <a:t>Begrijpelijk, kort en informatief zijn</a:t>
            </a:r>
          </a:p>
          <a:p>
            <a:pPr>
              <a:buFont typeface="Wingdings" panose="05000000000000000000" pitchFamily="2" charset="2"/>
              <a:buChar char="q"/>
            </a:pPr>
            <a:r>
              <a:rPr lang="nl-NL" dirty="0"/>
              <a:t>Mag </a:t>
            </a:r>
            <a:r>
              <a:rPr lang="nl-NL" u="sng" dirty="0"/>
              <a:t>geen</a:t>
            </a:r>
            <a:r>
              <a:rPr lang="nl-NL" dirty="0"/>
              <a:t> nieuwe informatie bevatten</a:t>
            </a:r>
          </a:p>
          <a:p>
            <a:pPr>
              <a:buFont typeface="Wingdings" panose="05000000000000000000" pitchFamily="2" charset="2"/>
              <a:buChar char="q"/>
            </a:pPr>
            <a:r>
              <a:rPr lang="nl-NL" dirty="0"/>
              <a:t>Conclusie staat in de tegenwoordige tijd</a:t>
            </a:r>
          </a:p>
          <a:p>
            <a:pPr>
              <a:buFont typeface="Wingdings" panose="05000000000000000000" pitchFamily="2" charset="2"/>
              <a:buChar char="q"/>
            </a:pPr>
            <a:r>
              <a:rPr lang="nl-NL" dirty="0"/>
              <a:t>Maak een koppeling tussen de conclusie en aanbevelingen</a:t>
            </a:r>
          </a:p>
          <a:p>
            <a:pPr>
              <a:buFont typeface="Wingdings" panose="05000000000000000000" pitchFamily="2" charset="2"/>
              <a:buChar char="q"/>
            </a:pPr>
            <a:endParaRPr lang="nl-NL" dirty="0"/>
          </a:p>
          <a:p>
            <a:pPr>
              <a:buFont typeface="Wingdings" panose="05000000000000000000" pitchFamily="2" charset="2"/>
              <a:buChar char="q"/>
            </a:pPr>
            <a:endParaRPr lang="nl-NL" dirty="0"/>
          </a:p>
          <a:p>
            <a:pPr>
              <a:buFont typeface="Wingdings" panose="05000000000000000000" pitchFamily="2" charset="2"/>
              <a:buChar char="q"/>
            </a:pPr>
            <a:r>
              <a:rPr lang="nl-NL" dirty="0"/>
              <a:t>Onderbouw je aanbevelingen met informatie en verwijs hiernaar.</a:t>
            </a:r>
          </a:p>
          <a:p>
            <a:pPr>
              <a:buFont typeface="Wingdings" panose="05000000000000000000" pitchFamily="2" charset="2"/>
              <a:buChar char="q"/>
            </a:pPr>
            <a:r>
              <a:rPr lang="nl-NL" dirty="0"/>
              <a:t>Noem eventuele nadelen van je aanbevelingen.</a:t>
            </a:r>
          </a:p>
        </p:txBody>
      </p:sp>
      <p:pic>
        <p:nvPicPr>
          <p:cNvPr id="7" name="Tijdelijke aanduiding voor afbeelding 6">
            <a:extLst>
              <a:ext uri="{FF2B5EF4-FFF2-40B4-BE49-F238E27FC236}">
                <a16:creationId xmlns:a16="http://schemas.microsoft.com/office/drawing/2014/main" id="{C9971BBF-BF83-44FE-64E3-8155E9D2DEFB}"/>
              </a:ext>
            </a:extLst>
          </p:cNvPr>
          <p:cNvPicPr>
            <a:picLocks noGrp="1" noChangeAspect="1"/>
          </p:cNvPicPr>
          <p:nvPr>
            <p:ph type="pic" sz="quarter" idx="14"/>
          </p:nvPr>
        </p:nvPicPr>
        <p:blipFill rotWithShape="1">
          <a:blip r:embed="rId3"/>
          <a:srcRect l="69098" t="38759" r="8902" b="27597"/>
          <a:stretch/>
        </p:blipFill>
        <p:spPr>
          <a:xfrm>
            <a:off x="6322512" y="1669311"/>
            <a:ext cx="5498013" cy="3519377"/>
          </a:xfrm>
        </p:spPr>
      </p:pic>
      <p:sp>
        <p:nvSpPr>
          <p:cNvPr id="5" name="Tijdelijke aanduiding voor tekst 4">
            <a:extLst>
              <a:ext uri="{FF2B5EF4-FFF2-40B4-BE49-F238E27FC236}">
                <a16:creationId xmlns:a16="http://schemas.microsoft.com/office/drawing/2014/main" id="{95D33895-D5AB-E0A9-617C-69603EB58DB6}"/>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81813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434352"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tangle 3"/>
          <p:cNvSpPr>
            <a:spLocks noChangeArrowheads="1"/>
          </p:cNvSpPr>
          <p:nvPr/>
        </p:nvSpPr>
        <p:spPr bwMode="auto">
          <a:xfrm>
            <a:off x="1322470" y="716759"/>
            <a:ext cx="4773529"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0" hangingPunct="0"/>
            <a:r>
              <a:rPr lang="nl-NL" sz="1200" b="1" dirty="0">
                <a:solidFill>
                  <a:srgbClr val="FF0000"/>
                </a:solidFill>
                <a:latin typeface="Arial" panose="020B0604020202020204" pitchFamily="34" charset="0"/>
                <a:ea typeface="Calibri" pitchFamily="34" charset="0"/>
                <a:cs typeface="Arial" panose="020B0604020202020204" pitchFamily="34" charset="0"/>
              </a:rPr>
              <a:t>Leerdoel </a:t>
            </a:r>
          </a:p>
          <a:p>
            <a:pPr marL="171450" indent="-171450" eaLnBrk="0" hangingPunct="0">
              <a:buFont typeface="Arial" panose="020B0604020202020204" pitchFamily="34" charset="0"/>
              <a:buChar char="•"/>
            </a:pPr>
            <a:r>
              <a:rPr lang="nl-NL" sz="1200" dirty="0"/>
              <a:t>De resultaten van een interview/enquête verwerken in een schema en toelichten in een verslag. </a:t>
            </a:r>
            <a:endParaRPr lang="nl-NL" sz="1200" b="1" dirty="0">
              <a:solidFill>
                <a:srgbClr val="0070C0"/>
              </a:solidFill>
              <a:ea typeface="Calibri" pitchFamily="34" charset="0"/>
              <a:cs typeface="Arial" charset="0"/>
            </a:endParaRPr>
          </a:p>
          <a:p>
            <a:pPr marL="171450" indent="-171450" eaLnBrk="0" hangingPunct="0">
              <a:buFont typeface="Arial" panose="020B0604020202020204" pitchFamily="34" charset="0"/>
              <a:buChar char="•"/>
            </a:pPr>
            <a:r>
              <a:rPr lang="nl-NL" sz="1200" dirty="0">
                <a:ea typeface="Calibri" pitchFamily="34" charset="0"/>
                <a:cs typeface="Arial" charset="0"/>
              </a:rPr>
              <a:t>Je kunt resultaten uit je onderzoek omzetten naar advies. </a:t>
            </a:r>
          </a:p>
          <a:p>
            <a:pPr marL="171450" indent="-171450" eaLnBrk="0" hangingPunct="0">
              <a:buFont typeface="Arial" panose="020B0604020202020204" pitchFamily="34" charset="0"/>
              <a:buChar char="•"/>
            </a:pPr>
            <a:r>
              <a:rPr lang="nl-NL" sz="1200" dirty="0">
                <a:ea typeface="Calibri" pitchFamily="34" charset="0"/>
                <a:cs typeface="Arial" charset="0"/>
              </a:rPr>
              <a:t>Je kunt advies formuleren dat past bij de ambities van de gemeente Tilburg. </a:t>
            </a:r>
          </a:p>
        </p:txBody>
      </p:sp>
      <p:sp>
        <p:nvSpPr>
          <p:cNvPr id="7" name="Rectangle 4"/>
          <p:cNvSpPr>
            <a:spLocks noChangeArrowheads="1"/>
          </p:cNvSpPr>
          <p:nvPr/>
        </p:nvSpPr>
        <p:spPr bwMode="auto">
          <a:xfrm>
            <a:off x="1315283" y="2342135"/>
            <a:ext cx="4780716"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dirty="0">
                <a:solidFill>
                  <a:srgbClr val="FF0000"/>
                </a:solidFill>
                <a:latin typeface="Arial" panose="020B0604020202020204" pitchFamily="34" charset="0"/>
                <a:ea typeface="Calibri" pitchFamily="34" charset="0"/>
                <a:cs typeface="Arial" panose="020B0604020202020204" pitchFamily="34" charset="0"/>
              </a:rPr>
              <a:t>Leerproduct</a:t>
            </a:r>
          </a:p>
          <a:p>
            <a:r>
              <a:rPr lang="nl-NL" sz="1200" b="1" dirty="0">
                <a:ea typeface="Calibri" pitchFamily="34" charset="0"/>
                <a:cs typeface="Arial" panose="020B0604020202020204" pitchFamily="34" charset="0"/>
              </a:rPr>
              <a:t>Een verslag met daarin:</a:t>
            </a:r>
          </a:p>
          <a:p>
            <a:pPr marL="171450" indent="-171450">
              <a:buFont typeface="Arial" panose="020B0604020202020204" pitchFamily="34" charset="0"/>
              <a:buChar char="•"/>
            </a:pPr>
            <a:r>
              <a:rPr lang="nl-NL" sz="1200" dirty="0">
                <a:ea typeface="Calibri" pitchFamily="34" charset="0"/>
                <a:cs typeface="Arial" panose="020B0604020202020204" pitchFamily="34" charset="0"/>
              </a:rPr>
              <a:t>Het uitgewerkte analyse-schema op basis van jullie uitgevoerde  kwalitatieve en/ of kwantitatieve onderzoek</a:t>
            </a:r>
          </a:p>
          <a:p>
            <a:r>
              <a:rPr lang="nl-NL" sz="1200" b="1" dirty="0">
                <a:ea typeface="Calibri" pitchFamily="34" charset="0"/>
                <a:cs typeface="Arial" charset="0"/>
              </a:rPr>
              <a:t>Een advies op basis van:</a:t>
            </a:r>
          </a:p>
          <a:p>
            <a:pPr marL="285750" indent="-285750">
              <a:buFont typeface="Arial" panose="020B0604020202020204" pitchFamily="34" charset="0"/>
              <a:buChar char="•"/>
            </a:pPr>
            <a:r>
              <a:rPr lang="nl-NL" sz="1200" dirty="0"/>
              <a:t>een onderbouwing m.b.v. je theoretisch kader</a:t>
            </a:r>
          </a:p>
          <a:p>
            <a:pPr marL="285750" indent="-285750">
              <a:buFont typeface="Arial" panose="020B0604020202020204" pitchFamily="34" charset="0"/>
              <a:buChar char="•"/>
            </a:pPr>
            <a:r>
              <a:rPr lang="nl-NL" sz="1200" dirty="0"/>
              <a:t>Jullie advies bevat innovatieve en/of duurzame elementen </a:t>
            </a:r>
          </a:p>
          <a:p>
            <a:pPr marL="285750" indent="-285750">
              <a:buFont typeface="Arial" panose="020B0604020202020204" pitchFamily="34" charset="0"/>
              <a:buChar char="•"/>
            </a:pPr>
            <a:r>
              <a:rPr lang="nl-NL" sz="1200" dirty="0"/>
              <a:t>Jullie advies bevat trends en ontwikkelingen vanuit je specialisatie</a:t>
            </a:r>
          </a:p>
        </p:txBody>
      </p:sp>
      <p:sp>
        <p:nvSpPr>
          <p:cNvPr id="9" name="Rectangle 6"/>
          <p:cNvSpPr>
            <a:spLocks noChangeArrowheads="1"/>
          </p:cNvSpPr>
          <p:nvPr/>
        </p:nvSpPr>
        <p:spPr bwMode="auto">
          <a:xfrm>
            <a:off x="6950673" y="716759"/>
            <a:ext cx="4894962"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Samenwerken	</a:t>
            </a:r>
            <a:r>
              <a:rPr lang="nl-NL" sz="1200" b="1" dirty="0">
                <a:ea typeface="Calibri" pitchFamily="34" charset="0"/>
                <a:cs typeface="Arial" charset="0"/>
              </a:rPr>
              <a:t>	</a:t>
            </a:r>
            <a:endParaRPr lang="nl-NL" sz="1200" b="1" dirty="0">
              <a:solidFill>
                <a:srgbClr val="0070C0"/>
              </a:solidFill>
              <a:ea typeface="Calibri" pitchFamily="34" charset="0"/>
              <a:cs typeface="Arial" charset="0"/>
            </a:endParaRPr>
          </a:p>
          <a:p>
            <a:pPr marL="171450" indent="-171450" eaLnBrk="0" hangingPunct="0">
              <a:buFont typeface="Arial" pitchFamily="34" charset="0"/>
              <a:buChar char="•"/>
            </a:pPr>
            <a:r>
              <a:rPr lang="nl-NL" sz="1200" dirty="0">
                <a:ea typeface="Calibri" pitchFamily="34" charset="0"/>
                <a:cs typeface="Arial" charset="0"/>
              </a:rPr>
              <a:t>Deze opdracht maak je in groepsverband.</a:t>
            </a:r>
          </a:p>
          <a:p>
            <a:pPr marL="171450" indent="-171450" eaLnBrk="0" hangingPunct="0">
              <a:buFont typeface="Arial" pitchFamily="34" charset="0"/>
              <a:buChar char="•"/>
            </a:pPr>
            <a:r>
              <a:rPr lang="nl-NL" sz="1200" dirty="0">
                <a:ea typeface="Calibri" pitchFamily="34" charset="0"/>
                <a:cs typeface="Arial" charset="0"/>
              </a:rPr>
              <a:t>Plaats je product in Teams en deel ze met je feedbackfriends </a:t>
            </a:r>
          </a:p>
          <a:p>
            <a:pPr marL="171450" indent="-171450" eaLnBrk="0" hangingPunct="0">
              <a:buFont typeface="Arial" pitchFamily="34" charset="0"/>
              <a:buChar char="•"/>
            </a:pPr>
            <a:r>
              <a:rPr lang="nl-NL" sz="1200" dirty="0">
                <a:ea typeface="Calibri" pitchFamily="34" charset="0"/>
                <a:cs typeface="Arial"/>
              </a:rPr>
              <a:t>Deadline = 21-10-2022</a:t>
            </a:r>
          </a:p>
          <a:p>
            <a:pPr marL="171450" indent="-171450" eaLnBrk="0" hangingPunct="0">
              <a:buFont typeface="Arial" pitchFamily="34" charset="0"/>
              <a:buChar char="•"/>
            </a:pPr>
            <a:r>
              <a:rPr lang="nl-NL" sz="1200" dirty="0">
                <a:ea typeface="Calibri" pitchFamily="34" charset="0"/>
                <a:cs typeface="Arial"/>
              </a:rPr>
              <a:t>Feedbackfriends </a:t>
            </a:r>
            <a:r>
              <a:rPr lang="nl-NL" sz="1200">
                <a:ea typeface="Calibri" pitchFamily="34" charset="0"/>
                <a:cs typeface="Arial"/>
              </a:rPr>
              <a:t>= 02-11-2022</a:t>
            </a:r>
            <a:endParaRPr lang="nl-NL" sz="1200" dirty="0">
              <a:ea typeface="Calibri" pitchFamily="34" charset="0"/>
              <a:cs typeface="Arial"/>
            </a:endParaRPr>
          </a:p>
        </p:txBody>
      </p:sp>
      <p:sp>
        <p:nvSpPr>
          <p:cNvPr id="10" name="Rectangle 8"/>
          <p:cNvSpPr>
            <a:spLocks noChangeArrowheads="1"/>
          </p:cNvSpPr>
          <p:nvPr/>
        </p:nvSpPr>
        <p:spPr bwMode="auto">
          <a:xfrm>
            <a:off x="6963500" y="2800571"/>
            <a:ext cx="4882135"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Bijeenkomsten</a:t>
            </a:r>
          </a:p>
          <a:p>
            <a:pPr marL="171450" indent="-171450">
              <a:buFont typeface="Arial" pitchFamily="34" charset="0"/>
              <a:buChar char="•"/>
              <a:defRPr/>
            </a:pPr>
            <a:r>
              <a:rPr lang="nl-NL" sz="1200" dirty="0">
                <a:ea typeface="Calibri" pitchFamily="34" charset="0"/>
                <a:cs typeface="Arial" charset="0"/>
              </a:rPr>
              <a:t>Bijeenkomsten IBS/ thema ‘onderzoek</a:t>
            </a:r>
          </a:p>
          <a:p>
            <a:pPr marL="171450" indent="-171450">
              <a:buFont typeface="Arial" pitchFamily="34" charset="0"/>
              <a:buChar char="•"/>
              <a:defRPr/>
            </a:pPr>
            <a:r>
              <a:rPr lang="nl-NL" sz="1200" dirty="0">
                <a:ea typeface="Calibri" pitchFamily="34" charset="0"/>
                <a:cs typeface="Arial" charset="0"/>
              </a:rPr>
              <a:t>Zelfwerkuren</a:t>
            </a:r>
          </a:p>
        </p:txBody>
      </p:sp>
      <p:sp>
        <p:nvSpPr>
          <p:cNvPr id="11" name="Rectangle 8"/>
          <p:cNvSpPr>
            <a:spLocks noChangeArrowheads="1"/>
          </p:cNvSpPr>
          <p:nvPr/>
        </p:nvSpPr>
        <p:spPr bwMode="auto">
          <a:xfrm>
            <a:off x="6950674" y="3921033"/>
            <a:ext cx="489496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Bronnen</a:t>
            </a:r>
          </a:p>
          <a:p>
            <a:pPr>
              <a:defRPr/>
            </a:pPr>
            <a:r>
              <a:rPr lang="nl-NL" sz="1200" dirty="0">
                <a:ea typeface="Calibri" pitchFamily="34" charset="0"/>
                <a:cs typeface="Arial" charset="0"/>
              </a:rPr>
              <a:t>Nederhoed, P (2007); </a:t>
            </a:r>
            <a:r>
              <a:rPr lang="nl-NL" sz="1200" i="1" dirty="0">
                <a:ea typeface="Calibri" pitchFamily="34" charset="0"/>
                <a:cs typeface="Arial" charset="0"/>
              </a:rPr>
              <a:t>Helder rapporteren; </a:t>
            </a:r>
            <a:r>
              <a:rPr lang="nl-NL" sz="1200" dirty="0" err="1">
                <a:ea typeface="Calibri" pitchFamily="34" charset="0"/>
                <a:cs typeface="Arial" charset="0"/>
              </a:rPr>
              <a:t>Bohn</a:t>
            </a:r>
            <a:r>
              <a:rPr lang="nl-NL" sz="1200" dirty="0">
                <a:ea typeface="Calibri" pitchFamily="34" charset="0"/>
                <a:cs typeface="Arial" charset="0"/>
              </a:rPr>
              <a:t> </a:t>
            </a:r>
            <a:r>
              <a:rPr lang="nl-NL" sz="1200" dirty="0" err="1">
                <a:ea typeface="Calibri" pitchFamily="34" charset="0"/>
                <a:cs typeface="Arial" charset="0"/>
              </a:rPr>
              <a:t>Stafleu</a:t>
            </a:r>
            <a:r>
              <a:rPr lang="nl-NL" sz="1200" dirty="0">
                <a:ea typeface="Calibri" pitchFamily="34" charset="0"/>
                <a:cs typeface="Arial" charset="0"/>
              </a:rPr>
              <a:t> van </a:t>
            </a:r>
            <a:r>
              <a:rPr lang="nl-NL" sz="1200" dirty="0" err="1">
                <a:ea typeface="Calibri" pitchFamily="34" charset="0"/>
                <a:cs typeface="Arial" charset="0"/>
              </a:rPr>
              <a:t>Loghum</a:t>
            </a:r>
            <a:endParaRPr lang="nl-NL" sz="1100" b="1" dirty="0">
              <a:ea typeface="Calibri" pitchFamily="34" charset="0"/>
              <a:cs typeface="Arial" charset="0"/>
            </a:endParaRPr>
          </a:p>
        </p:txBody>
      </p:sp>
      <p:sp>
        <p:nvSpPr>
          <p:cNvPr id="12" name="Rechthoek 11"/>
          <p:cNvSpPr/>
          <p:nvPr/>
        </p:nvSpPr>
        <p:spPr>
          <a:xfrm>
            <a:off x="434616" y="6643068"/>
            <a:ext cx="11757383" cy="200666"/>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434352" y="-29728"/>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dirty="0">
                <a:latin typeface="Calibri" pitchFamily="34" charset="0"/>
              </a:rPr>
              <a:t>2223 LBS LA3 Onderzoeksresultaten en advies</a:t>
            </a:r>
          </a:p>
        </p:txBody>
      </p:sp>
      <p:pic>
        <p:nvPicPr>
          <p:cNvPr id="19" name="Afbeelding 18"/>
          <p:cNvPicPr>
            <a:picLocks noChangeAspect="1"/>
          </p:cNvPicPr>
          <p:nvPr/>
        </p:nvPicPr>
        <p:blipFill rotWithShape="1">
          <a:blip r:embed="rId3" cstate="print"/>
          <a:srcRect l="21805" r="10840"/>
          <a:stretch/>
        </p:blipFill>
        <p:spPr>
          <a:xfrm>
            <a:off x="558669" y="657387"/>
            <a:ext cx="299335" cy="412425"/>
          </a:xfrm>
          <a:prstGeom prst="rect">
            <a:avLst/>
          </a:prstGeom>
        </p:spPr>
      </p:pic>
      <p:pic>
        <p:nvPicPr>
          <p:cNvPr id="20" name="Afbeelding 19"/>
          <p:cNvPicPr>
            <a:picLocks noChangeAspect="1"/>
          </p:cNvPicPr>
          <p:nvPr/>
        </p:nvPicPr>
        <p:blipFill>
          <a:blip r:embed="rId4" cstate="print"/>
          <a:stretch>
            <a:fillRect/>
          </a:stretch>
        </p:blipFill>
        <p:spPr>
          <a:xfrm>
            <a:off x="631564" y="2220889"/>
            <a:ext cx="263290" cy="321303"/>
          </a:xfrm>
          <a:prstGeom prst="rect">
            <a:avLst/>
          </a:prstGeom>
        </p:spPr>
      </p:pic>
      <p:pic>
        <p:nvPicPr>
          <p:cNvPr id="21" name="Afbeelding 20"/>
          <p:cNvPicPr>
            <a:picLocks noChangeAspect="1"/>
          </p:cNvPicPr>
          <p:nvPr/>
        </p:nvPicPr>
        <p:blipFill>
          <a:blip r:embed="rId5" cstate="print"/>
          <a:stretch>
            <a:fillRect/>
          </a:stretch>
        </p:blipFill>
        <p:spPr>
          <a:xfrm>
            <a:off x="741676" y="4867672"/>
            <a:ext cx="266283" cy="416301"/>
          </a:xfrm>
          <a:prstGeom prst="rect">
            <a:avLst/>
          </a:prstGeom>
        </p:spPr>
      </p:pic>
      <p:pic>
        <p:nvPicPr>
          <p:cNvPr id="22" name="Afbeelding 21"/>
          <p:cNvPicPr>
            <a:picLocks noChangeAspect="1"/>
          </p:cNvPicPr>
          <p:nvPr/>
        </p:nvPicPr>
        <p:blipFill>
          <a:blip r:embed="rId6" cstate="print"/>
          <a:stretch>
            <a:fillRect/>
          </a:stretch>
        </p:blipFill>
        <p:spPr>
          <a:xfrm>
            <a:off x="6312576" y="755005"/>
            <a:ext cx="385812" cy="263054"/>
          </a:xfrm>
          <a:prstGeom prst="rect">
            <a:avLst/>
          </a:prstGeom>
        </p:spPr>
      </p:pic>
      <p:pic>
        <p:nvPicPr>
          <p:cNvPr id="23" name="Afbeelding 22"/>
          <p:cNvPicPr>
            <a:picLocks noChangeAspect="1"/>
          </p:cNvPicPr>
          <p:nvPr/>
        </p:nvPicPr>
        <p:blipFill>
          <a:blip r:embed="rId7" cstate="print"/>
          <a:stretch>
            <a:fillRect/>
          </a:stretch>
        </p:blipFill>
        <p:spPr>
          <a:xfrm>
            <a:off x="6399163" y="3951063"/>
            <a:ext cx="299225" cy="290796"/>
          </a:xfrm>
          <a:prstGeom prst="rect">
            <a:avLst/>
          </a:prstGeom>
        </p:spPr>
      </p:pic>
      <p:pic>
        <p:nvPicPr>
          <p:cNvPr id="24" name="Afbeelding 23"/>
          <p:cNvPicPr>
            <a:picLocks noChangeAspect="1"/>
          </p:cNvPicPr>
          <p:nvPr/>
        </p:nvPicPr>
        <p:blipFill rotWithShape="1">
          <a:blip r:embed="rId8" cstate="print"/>
          <a:srcRect l="17050" t="33024" r="61669" b="30375"/>
          <a:stretch/>
        </p:blipFill>
        <p:spPr>
          <a:xfrm>
            <a:off x="6370787" y="2814504"/>
            <a:ext cx="269390" cy="260485"/>
          </a:xfrm>
          <a:prstGeom prst="rect">
            <a:avLst/>
          </a:prstGeom>
        </p:spPr>
      </p:pic>
      <p:sp>
        <p:nvSpPr>
          <p:cNvPr id="8" name="Rectangle 5"/>
          <p:cNvSpPr>
            <a:spLocks noChangeArrowheads="1"/>
          </p:cNvSpPr>
          <p:nvPr/>
        </p:nvSpPr>
        <p:spPr bwMode="auto">
          <a:xfrm>
            <a:off x="1315282" y="4320478"/>
            <a:ext cx="478071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200" b="1" dirty="0" err="1">
                <a:solidFill>
                  <a:srgbClr val="FF0000"/>
                </a:solidFill>
                <a:latin typeface="Arial" panose="020B0604020202020204" pitchFamily="34" charset="0"/>
                <a:ea typeface="Calibri" pitchFamily="34" charset="0"/>
                <a:cs typeface="Arial" panose="020B0604020202020204" pitchFamily="34" charset="0"/>
              </a:rPr>
              <a:t>Leerpad</a:t>
            </a:r>
            <a:r>
              <a:rPr lang="nl-NL" sz="1200" b="1" dirty="0">
                <a:solidFill>
                  <a:srgbClr val="FF0000"/>
                </a:solidFill>
                <a:latin typeface="Arial" panose="020B0604020202020204" pitchFamily="34" charset="0"/>
                <a:ea typeface="Calibri" pitchFamily="34" charset="0"/>
                <a:cs typeface="Arial" panose="020B0604020202020204" pitchFamily="34" charset="0"/>
              </a:rPr>
              <a:t>     </a:t>
            </a:r>
            <a:r>
              <a:rPr lang="nl-NL" sz="1200" b="1" dirty="0">
                <a:solidFill>
                  <a:srgbClr val="0070C0"/>
                </a:solidFill>
                <a:ea typeface="Calibri" pitchFamily="34" charset="0"/>
                <a:cs typeface="Arial" panose="020B0604020202020204" pitchFamily="34" charset="0"/>
              </a:rPr>
              <a:t> </a:t>
            </a:r>
            <a:r>
              <a:rPr lang="nl-NL" sz="1200" b="1" dirty="0">
                <a:solidFill>
                  <a:srgbClr val="0070C0"/>
                </a:solidFill>
                <a:ea typeface="Calibri" pitchFamily="34" charset="0"/>
                <a:cs typeface="Arial" charset="0"/>
              </a:rPr>
              <a:t>                                                                                </a:t>
            </a:r>
          </a:p>
          <a:p>
            <a:pPr marL="171450" indent="-171450">
              <a:buFont typeface="Arial" panose="020B0604020202020204" pitchFamily="34" charset="0"/>
              <a:buChar char="•"/>
              <a:defRPr/>
            </a:pPr>
            <a:r>
              <a:rPr lang="nl-NL" sz="1200" dirty="0">
                <a:ea typeface="Calibri" pitchFamily="34" charset="0"/>
                <a:cs typeface="Arial" charset="0"/>
              </a:rPr>
              <a:t>Verzamel besproken items, topics en thema’s</a:t>
            </a:r>
          </a:p>
          <a:p>
            <a:pPr marL="171450" indent="-171450">
              <a:buFont typeface="Arial" panose="020B0604020202020204" pitchFamily="34" charset="0"/>
              <a:buChar char="•"/>
              <a:defRPr/>
            </a:pPr>
            <a:r>
              <a:rPr lang="nl-NL" sz="1200" dirty="0">
                <a:ea typeface="Calibri" pitchFamily="34" charset="0"/>
                <a:cs typeface="Arial" charset="0"/>
              </a:rPr>
              <a:t>Maak een analyse-schema passend bij je onderzoeksmethoden; kwalitatief en/ of kwantitatief </a:t>
            </a:r>
          </a:p>
          <a:p>
            <a:pPr marL="171450" indent="-171450">
              <a:buFont typeface="Arial" panose="020B0604020202020204" pitchFamily="34" charset="0"/>
              <a:buChar char="•"/>
              <a:defRPr/>
            </a:pPr>
            <a:r>
              <a:rPr lang="nl-NL" sz="1200" dirty="0">
                <a:ea typeface="Calibri" pitchFamily="34" charset="0"/>
                <a:cs typeface="Arial" charset="0"/>
              </a:rPr>
              <a:t>Beschrijf in verhaalvorm de uitkomsten van het interview/ enquête</a:t>
            </a:r>
          </a:p>
          <a:p>
            <a:pPr marL="171450" indent="-171450">
              <a:buFont typeface="Arial" panose="020B0604020202020204" pitchFamily="34" charset="0"/>
              <a:buChar char="•"/>
              <a:defRPr/>
            </a:pPr>
            <a:r>
              <a:rPr lang="nl-NL" sz="1200" dirty="0">
                <a:ea typeface="Calibri" pitchFamily="34" charset="0"/>
                <a:cs typeface="Arial" charset="0"/>
              </a:rPr>
              <a:t>Leg verbanden tussen de verschillende uitkomsten</a:t>
            </a:r>
          </a:p>
          <a:p>
            <a:pPr marL="171450" indent="-171450">
              <a:buFont typeface="Arial" panose="020B0604020202020204" pitchFamily="34" charset="0"/>
              <a:buChar char="•"/>
              <a:defRPr/>
            </a:pPr>
            <a:r>
              <a:rPr lang="nl-NL" sz="1200" dirty="0">
                <a:ea typeface="Calibri" pitchFamily="34" charset="0"/>
                <a:cs typeface="Arial" charset="0"/>
              </a:rPr>
              <a:t>Formuleer op basis van conclusies een aantal adviezen. </a:t>
            </a:r>
          </a:p>
          <a:p>
            <a:pPr marL="171450" indent="-171450">
              <a:buFont typeface="Arial" panose="020B0604020202020204" pitchFamily="34" charset="0"/>
              <a:buChar char="•"/>
              <a:defRPr/>
            </a:pPr>
            <a:r>
              <a:rPr lang="nl-NL" sz="1200" dirty="0">
                <a:ea typeface="Calibri" pitchFamily="34" charset="0"/>
                <a:cs typeface="Arial" charset="0"/>
              </a:rPr>
              <a:t>Beschrijf wat het beoogde effect is.</a:t>
            </a:r>
          </a:p>
        </p:txBody>
      </p:sp>
      <p:pic>
        <p:nvPicPr>
          <p:cNvPr id="25" name="Picture 37">
            <a:extLst>
              <a:ext uri="{FF2B5EF4-FFF2-40B4-BE49-F238E27FC236}">
                <a16:creationId xmlns:a16="http://schemas.microsoft.com/office/drawing/2014/main" id="{FE0CF2C9-3C67-4C8F-AE9C-61CB763BFA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9283" y="5547940"/>
            <a:ext cx="3448429" cy="1095128"/>
          </a:xfrm>
          <a:prstGeom prst="rect">
            <a:avLst/>
          </a:prstGeom>
        </p:spPr>
      </p:pic>
    </p:spTree>
    <p:extLst>
      <p:ext uri="{BB962C8B-B14F-4D97-AF65-F5344CB8AC3E}">
        <p14:creationId xmlns:p14="http://schemas.microsoft.com/office/powerpoint/2010/main" val="4159768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B8589F-C531-DF41-4E8E-C0410E1E4385}"/>
              </a:ext>
            </a:extLst>
          </p:cNvPr>
          <p:cNvSpPr>
            <a:spLocks noGrp="1"/>
          </p:cNvSpPr>
          <p:nvPr>
            <p:ph type="title"/>
          </p:nvPr>
        </p:nvSpPr>
        <p:spPr/>
        <p:txBody>
          <a:bodyPr/>
          <a:lstStyle/>
          <a:p>
            <a:r>
              <a:rPr lang="nl-NL"/>
              <a:t>Let op! </a:t>
            </a:r>
          </a:p>
        </p:txBody>
      </p:sp>
      <p:pic>
        <p:nvPicPr>
          <p:cNvPr id="5" name="Tijdelijke aanduiding voor inhoud 4">
            <a:extLst>
              <a:ext uri="{FF2B5EF4-FFF2-40B4-BE49-F238E27FC236}">
                <a16:creationId xmlns:a16="http://schemas.microsoft.com/office/drawing/2014/main" id="{C021802D-373C-3E92-2D7E-31CED185B9EA}"/>
              </a:ext>
            </a:extLst>
          </p:cNvPr>
          <p:cNvPicPr>
            <a:picLocks noGrp="1" noChangeAspect="1"/>
          </p:cNvPicPr>
          <p:nvPr>
            <p:ph idx="1"/>
          </p:nvPr>
        </p:nvPicPr>
        <p:blipFill rotWithShape="1">
          <a:blip r:embed="rId2"/>
          <a:srcRect l="14113" t="31342" r="63236" b="23460"/>
          <a:stretch/>
        </p:blipFill>
        <p:spPr>
          <a:xfrm>
            <a:off x="1948889" y="877064"/>
            <a:ext cx="6953204" cy="5807972"/>
          </a:xfrm>
        </p:spPr>
      </p:pic>
      <p:sp>
        <p:nvSpPr>
          <p:cNvPr id="6" name="Ovaal 5">
            <a:extLst>
              <a:ext uri="{FF2B5EF4-FFF2-40B4-BE49-F238E27FC236}">
                <a16:creationId xmlns:a16="http://schemas.microsoft.com/office/drawing/2014/main" id="{BC3A2ACD-4530-228F-E27D-C1D110406AA1}"/>
              </a:ext>
            </a:extLst>
          </p:cNvPr>
          <p:cNvSpPr/>
          <p:nvPr/>
        </p:nvSpPr>
        <p:spPr>
          <a:xfrm>
            <a:off x="1948889" y="755103"/>
            <a:ext cx="6953204" cy="42408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7F396836-256A-EBC7-D08C-3C1A04622C33}"/>
              </a:ext>
            </a:extLst>
          </p:cNvPr>
          <p:cNvSpPr/>
          <p:nvPr/>
        </p:nvSpPr>
        <p:spPr>
          <a:xfrm>
            <a:off x="1948889" y="4745128"/>
            <a:ext cx="6953204" cy="2089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4C6FD345-A156-1854-DA8F-ACF0D0C09FBE}"/>
              </a:ext>
            </a:extLst>
          </p:cNvPr>
          <p:cNvSpPr txBox="1"/>
          <p:nvPr/>
        </p:nvSpPr>
        <p:spPr>
          <a:xfrm>
            <a:off x="8902093" y="893640"/>
            <a:ext cx="1733843" cy="3139321"/>
          </a:xfrm>
          <a:prstGeom prst="rect">
            <a:avLst/>
          </a:prstGeom>
          <a:noFill/>
        </p:spPr>
        <p:txBody>
          <a:bodyPr wrap="square">
            <a:spAutoFit/>
          </a:bodyPr>
          <a:lstStyle/>
          <a:p>
            <a:r>
              <a:rPr lang="nl-NL" b="1" dirty="0">
                <a:solidFill>
                  <a:srgbClr val="002060"/>
                </a:solidFill>
                <a:latin typeface="Segoe UI" panose="020B0502040204020203" pitchFamily="34" charset="0"/>
              </a:rPr>
              <a:t>Hier maak je enkel een beschrijving.</a:t>
            </a:r>
          </a:p>
          <a:p>
            <a:endParaRPr lang="nl-NL" dirty="0">
              <a:solidFill>
                <a:srgbClr val="002060"/>
              </a:solidFill>
              <a:latin typeface="Segoe UI" panose="020B0502040204020203" pitchFamily="34" charset="0"/>
            </a:endParaRPr>
          </a:p>
          <a:p>
            <a:r>
              <a:rPr lang="nl-NL" i="1" dirty="0">
                <a:solidFill>
                  <a:srgbClr val="002060"/>
                </a:solidFill>
                <a:latin typeface="Segoe UI" panose="020B0502040204020203" pitchFamily="34" charset="0"/>
              </a:rPr>
              <a:t>We nemen een enquête af, om deze deelvraag of onderdeel van een deelvraag te beantwoorden </a:t>
            </a:r>
            <a:endParaRPr lang="nl-NL" i="1" dirty="0"/>
          </a:p>
        </p:txBody>
      </p:sp>
      <p:sp>
        <p:nvSpPr>
          <p:cNvPr id="10" name="Tekstvak 9">
            <a:extLst>
              <a:ext uri="{FF2B5EF4-FFF2-40B4-BE49-F238E27FC236}">
                <a16:creationId xmlns:a16="http://schemas.microsoft.com/office/drawing/2014/main" id="{C7564697-BF48-37CA-52F2-2919BC7FC1A9}"/>
              </a:ext>
            </a:extLst>
          </p:cNvPr>
          <p:cNvSpPr txBox="1"/>
          <p:nvPr/>
        </p:nvSpPr>
        <p:spPr>
          <a:xfrm>
            <a:off x="8902093" y="4343336"/>
            <a:ext cx="2325858" cy="2031325"/>
          </a:xfrm>
          <a:prstGeom prst="rect">
            <a:avLst/>
          </a:prstGeom>
          <a:noFill/>
        </p:spPr>
        <p:txBody>
          <a:bodyPr wrap="square">
            <a:spAutoFit/>
          </a:bodyPr>
          <a:lstStyle/>
          <a:p>
            <a:r>
              <a:rPr lang="nl-NL" b="1">
                <a:solidFill>
                  <a:srgbClr val="002060"/>
                </a:solidFill>
                <a:latin typeface="Segoe UI" panose="020B0502040204020203" pitchFamily="34" charset="0"/>
              </a:rPr>
              <a:t>Hier beschrijf je de uitkomst</a:t>
            </a:r>
          </a:p>
          <a:p>
            <a:endParaRPr lang="nl-NL">
              <a:solidFill>
                <a:srgbClr val="002060"/>
              </a:solidFill>
              <a:latin typeface="Segoe UI" panose="020B0502040204020203" pitchFamily="34" charset="0"/>
            </a:endParaRPr>
          </a:p>
          <a:p>
            <a:r>
              <a:rPr lang="nl-NL" i="1">
                <a:solidFill>
                  <a:srgbClr val="002060"/>
                </a:solidFill>
                <a:latin typeface="Segoe UI" panose="020B0502040204020203" pitchFamily="34" charset="0"/>
              </a:rPr>
              <a:t>Het merendeel van de ondervraagde </a:t>
            </a:r>
            <a:endParaRPr lang="nl-NL" i="1"/>
          </a:p>
          <a:p>
            <a:r>
              <a:rPr lang="nl-NL" i="1">
                <a:solidFill>
                  <a:srgbClr val="002060"/>
                </a:solidFill>
                <a:latin typeface="Segoe UI" panose="020B0502040204020203" pitchFamily="34" charset="0"/>
              </a:rPr>
              <a:t>70% zegt ja, 20% nee en 5% weet het niet</a:t>
            </a:r>
            <a:endParaRPr lang="nl-NL" i="1"/>
          </a:p>
        </p:txBody>
      </p:sp>
    </p:spTree>
    <p:extLst>
      <p:ext uri="{BB962C8B-B14F-4D97-AF65-F5344CB8AC3E}">
        <p14:creationId xmlns:p14="http://schemas.microsoft.com/office/powerpoint/2010/main" val="377870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BBA5C2F-46FF-DA0F-038B-005FDCFE6342}"/>
              </a:ext>
            </a:extLst>
          </p:cNvPr>
          <p:cNvSpPr>
            <a:spLocks noGrp="1"/>
          </p:cNvSpPr>
          <p:nvPr>
            <p:ph type="title"/>
          </p:nvPr>
        </p:nvSpPr>
        <p:spPr/>
        <p:txBody>
          <a:bodyPr/>
          <a:lstStyle/>
          <a:p>
            <a:r>
              <a:rPr lang="nl-NL" dirty="0"/>
              <a:t>Onderzoeksplan</a:t>
            </a:r>
          </a:p>
        </p:txBody>
      </p:sp>
      <p:graphicFrame>
        <p:nvGraphicFramePr>
          <p:cNvPr id="10" name="Tijdelijke aanduiding voor inhoud 9">
            <a:extLst>
              <a:ext uri="{FF2B5EF4-FFF2-40B4-BE49-F238E27FC236}">
                <a16:creationId xmlns:a16="http://schemas.microsoft.com/office/drawing/2014/main" id="{EC1EBCBA-C907-886D-E010-427DF918EAD7}"/>
              </a:ext>
            </a:extLst>
          </p:cNvPr>
          <p:cNvGraphicFramePr>
            <a:graphicFrameLocks noGrp="1"/>
          </p:cNvGraphicFramePr>
          <p:nvPr>
            <p:ph idx="1"/>
            <p:extLst>
              <p:ext uri="{D42A27DB-BD31-4B8C-83A1-F6EECF244321}">
                <p14:modId xmlns:p14="http://schemas.microsoft.com/office/powerpoint/2010/main" val="3946803937"/>
              </p:ext>
            </p:extLst>
          </p:nvPr>
        </p:nvGraphicFramePr>
        <p:xfrm>
          <a:off x="5921829" y="1687287"/>
          <a:ext cx="5898695" cy="4442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kstvak 11">
            <a:extLst>
              <a:ext uri="{FF2B5EF4-FFF2-40B4-BE49-F238E27FC236}">
                <a16:creationId xmlns:a16="http://schemas.microsoft.com/office/drawing/2014/main" id="{AF092348-3A26-640A-C657-4D27563F6B74}"/>
              </a:ext>
            </a:extLst>
          </p:cNvPr>
          <p:cNvSpPr txBox="1"/>
          <p:nvPr/>
        </p:nvSpPr>
        <p:spPr>
          <a:xfrm>
            <a:off x="8120743" y="1883229"/>
            <a:ext cx="184731" cy="369332"/>
          </a:xfrm>
          <a:prstGeom prst="rect">
            <a:avLst/>
          </a:prstGeom>
          <a:noFill/>
        </p:spPr>
        <p:txBody>
          <a:bodyPr wrap="none" rtlCol="0">
            <a:spAutoFit/>
          </a:bodyPr>
          <a:lstStyle/>
          <a:p>
            <a:endParaRPr lang="nl-NL" dirty="0"/>
          </a:p>
        </p:txBody>
      </p:sp>
      <p:sp>
        <p:nvSpPr>
          <p:cNvPr id="13" name="Tekstvak 12">
            <a:extLst>
              <a:ext uri="{FF2B5EF4-FFF2-40B4-BE49-F238E27FC236}">
                <a16:creationId xmlns:a16="http://schemas.microsoft.com/office/drawing/2014/main" id="{97CC2843-E513-FEEC-3BA4-6B7ABB15450E}"/>
              </a:ext>
            </a:extLst>
          </p:cNvPr>
          <p:cNvSpPr txBox="1"/>
          <p:nvPr/>
        </p:nvSpPr>
        <p:spPr>
          <a:xfrm>
            <a:off x="7924800" y="1883229"/>
            <a:ext cx="45719" cy="369332"/>
          </a:xfrm>
          <a:prstGeom prst="rect">
            <a:avLst/>
          </a:prstGeom>
          <a:noFill/>
        </p:spPr>
        <p:txBody>
          <a:bodyPr wrap="square" rtlCol="0">
            <a:spAutoFit/>
          </a:bodyPr>
          <a:lstStyle/>
          <a:p>
            <a:endParaRPr lang="nl-NL" dirty="0"/>
          </a:p>
        </p:txBody>
      </p:sp>
      <p:sp>
        <p:nvSpPr>
          <p:cNvPr id="16" name="Tekstvak 15">
            <a:extLst>
              <a:ext uri="{FF2B5EF4-FFF2-40B4-BE49-F238E27FC236}">
                <a16:creationId xmlns:a16="http://schemas.microsoft.com/office/drawing/2014/main" id="{2F596A8C-E48D-89A2-0D34-51CC78F608E6}"/>
              </a:ext>
            </a:extLst>
          </p:cNvPr>
          <p:cNvSpPr txBox="1"/>
          <p:nvPr/>
        </p:nvSpPr>
        <p:spPr>
          <a:xfrm>
            <a:off x="371476" y="1225621"/>
            <a:ext cx="5761538" cy="2308324"/>
          </a:xfrm>
          <a:prstGeom prst="rect">
            <a:avLst/>
          </a:prstGeom>
          <a:noFill/>
        </p:spPr>
        <p:txBody>
          <a:bodyPr wrap="square" rtlCol="0">
            <a:spAutoFit/>
          </a:bodyPr>
          <a:lstStyle/>
          <a:p>
            <a:r>
              <a:rPr lang="nl-NL" dirty="0"/>
              <a:t>Aan het begin van de periode hebben jullie een onderzoeksplan gemaakt. Ondertussen hebben jullie voor iedere deelvraag gegevens verzameld.</a:t>
            </a:r>
          </a:p>
          <a:p>
            <a:endParaRPr lang="nl-NL" dirty="0"/>
          </a:p>
          <a:p>
            <a:r>
              <a:rPr lang="nl-NL" dirty="0"/>
              <a:t>Volgende stap is het analyseren van deze gegevens. </a:t>
            </a:r>
          </a:p>
          <a:p>
            <a:endParaRPr lang="nl-NL" dirty="0"/>
          </a:p>
          <a:p>
            <a:endParaRPr lang="nl-NL" dirty="0"/>
          </a:p>
          <a:p>
            <a:endParaRPr lang="nl-NL" dirty="0"/>
          </a:p>
        </p:txBody>
      </p:sp>
      <p:pic>
        <p:nvPicPr>
          <p:cNvPr id="1026" name="Picture 2" descr="17 Analyzing Nerd Blackboard Chart Stock Photos, Pictures &amp; Royalty-Free  Images - iStock">
            <a:extLst>
              <a:ext uri="{FF2B5EF4-FFF2-40B4-BE49-F238E27FC236}">
                <a16:creationId xmlns:a16="http://schemas.microsoft.com/office/drawing/2014/main" id="{E423810B-5987-C381-C113-E4C800686C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748" y="3328392"/>
            <a:ext cx="4288994" cy="300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97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08CB9EE-1506-DDBD-A5B4-B1EA416ECDBD}"/>
              </a:ext>
            </a:extLst>
          </p:cNvPr>
          <p:cNvSpPr>
            <a:spLocks noGrp="1"/>
          </p:cNvSpPr>
          <p:nvPr>
            <p:ph type="title"/>
          </p:nvPr>
        </p:nvSpPr>
        <p:spPr>
          <a:xfrm>
            <a:off x="371476" y="296863"/>
            <a:ext cx="11437745" cy="1160403"/>
          </a:xfrm>
        </p:spPr>
        <p:txBody>
          <a:bodyPr anchor="t">
            <a:normAutofit/>
          </a:bodyPr>
          <a:lstStyle/>
          <a:p>
            <a:r>
              <a:rPr lang="nl-NL"/>
              <a:t>Workshop analyseren gegevens</a:t>
            </a:r>
          </a:p>
        </p:txBody>
      </p:sp>
      <p:sp>
        <p:nvSpPr>
          <p:cNvPr id="5" name="Tijdelijke aanduiding voor inhoud 4">
            <a:extLst>
              <a:ext uri="{FF2B5EF4-FFF2-40B4-BE49-F238E27FC236}">
                <a16:creationId xmlns:a16="http://schemas.microsoft.com/office/drawing/2014/main" id="{846AA481-3540-F54D-A041-54CDEEF25AF6}"/>
              </a:ext>
            </a:extLst>
          </p:cNvPr>
          <p:cNvSpPr>
            <a:spLocks noGrp="1"/>
          </p:cNvSpPr>
          <p:nvPr>
            <p:ph type="body" sz="quarter" idx="13"/>
          </p:nvPr>
        </p:nvSpPr>
        <p:spPr>
          <a:xfrm>
            <a:off x="371475" y="1709738"/>
            <a:ext cx="5645150" cy="4419599"/>
          </a:xfrm>
        </p:spPr>
        <p:txBody>
          <a:bodyPr>
            <a:normAutofit/>
          </a:bodyPr>
          <a:lstStyle/>
          <a:p>
            <a:pPr>
              <a:spcAft>
                <a:spcPts val="600"/>
              </a:spcAft>
            </a:pPr>
            <a:r>
              <a:rPr lang="nl-NL" dirty="0">
                <a:effectLst/>
              </a:rPr>
              <a:t>Je weet wat het verschil is tussen kwalitatieve en kwantitatieve resultaten</a:t>
            </a:r>
          </a:p>
          <a:p>
            <a:pPr>
              <a:spcAft>
                <a:spcPts val="600"/>
              </a:spcAft>
            </a:pPr>
            <a:r>
              <a:rPr lang="nl-NL" dirty="0">
                <a:effectLst/>
              </a:rPr>
              <a:t>Je weet wanneer je enkele grafieken gebruikt</a:t>
            </a:r>
          </a:p>
          <a:p>
            <a:pPr>
              <a:spcAft>
                <a:spcPts val="600"/>
              </a:spcAft>
            </a:pPr>
            <a:r>
              <a:rPr lang="nl-NL" dirty="0"/>
              <a:t>Je </a:t>
            </a:r>
            <a:r>
              <a:rPr lang="nl-NL" dirty="0">
                <a:effectLst/>
              </a:rPr>
              <a:t>bent in staat deze grafieken te herkennen</a:t>
            </a:r>
            <a:endParaRPr lang="nl-NL" dirty="0"/>
          </a:p>
        </p:txBody>
      </p:sp>
      <p:pic>
        <p:nvPicPr>
          <p:cNvPr id="2050" name="Picture 2" descr="Enquete.com - Alles wat je moet weten over kwantitatief onderzoek">
            <a:extLst>
              <a:ext uri="{FF2B5EF4-FFF2-40B4-BE49-F238E27FC236}">
                <a16:creationId xmlns:a16="http://schemas.microsoft.com/office/drawing/2014/main" id="{05F3CB4B-8300-FFE0-B885-F37F2B9CD38A}"/>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r="-1" b="4905"/>
          <a:stretch/>
        </p:blipFill>
        <p:spPr bwMode="auto">
          <a:xfrm>
            <a:off x="6164071" y="1700213"/>
            <a:ext cx="5656454" cy="391318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19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D84430D-76F3-2E1F-3D8B-2C00983C7A22}"/>
              </a:ext>
            </a:extLst>
          </p:cNvPr>
          <p:cNvSpPr>
            <a:spLocks noGrp="1"/>
          </p:cNvSpPr>
          <p:nvPr>
            <p:ph type="title"/>
          </p:nvPr>
        </p:nvSpPr>
        <p:spPr/>
        <p:txBody>
          <a:bodyPr/>
          <a:lstStyle/>
          <a:p>
            <a:r>
              <a:rPr lang="nl-NL" dirty="0"/>
              <a:t>Kwalitatief tegenover kwantitatief</a:t>
            </a:r>
          </a:p>
        </p:txBody>
      </p:sp>
      <p:graphicFrame>
        <p:nvGraphicFramePr>
          <p:cNvPr id="9" name="Tijdelijke aanduiding voor inhoud 8">
            <a:extLst>
              <a:ext uri="{FF2B5EF4-FFF2-40B4-BE49-F238E27FC236}">
                <a16:creationId xmlns:a16="http://schemas.microsoft.com/office/drawing/2014/main" id="{940FC7DF-83B3-33E8-853D-7E8917999C6D}"/>
              </a:ext>
            </a:extLst>
          </p:cNvPr>
          <p:cNvGraphicFramePr>
            <a:graphicFrameLocks noGrp="1"/>
          </p:cNvGraphicFramePr>
          <p:nvPr>
            <p:ph idx="1"/>
            <p:extLst>
              <p:ext uri="{D42A27DB-BD31-4B8C-83A1-F6EECF244321}">
                <p14:modId xmlns:p14="http://schemas.microsoft.com/office/powerpoint/2010/main" val="517282089"/>
              </p:ext>
            </p:extLst>
          </p:nvPr>
        </p:nvGraphicFramePr>
        <p:xfrm>
          <a:off x="371475" y="1709738"/>
          <a:ext cx="1144905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43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7D0FF-490E-BA4F-89D0-433348140C2D}"/>
              </a:ext>
            </a:extLst>
          </p:cNvPr>
          <p:cNvSpPr>
            <a:spLocks noGrp="1"/>
          </p:cNvSpPr>
          <p:nvPr>
            <p:ph type="title"/>
          </p:nvPr>
        </p:nvSpPr>
        <p:spPr/>
        <p:txBody>
          <a:bodyPr/>
          <a:lstStyle/>
          <a:p>
            <a:r>
              <a:rPr lang="nl-NL" dirty="0"/>
              <a:t>Kwantitatief onderzoek</a:t>
            </a:r>
          </a:p>
        </p:txBody>
      </p:sp>
      <p:sp>
        <p:nvSpPr>
          <p:cNvPr id="3" name="Tijdelijke aanduiding voor tekst 2">
            <a:extLst>
              <a:ext uri="{FF2B5EF4-FFF2-40B4-BE49-F238E27FC236}">
                <a16:creationId xmlns:a16="http://schemas.microsoft.com/office/drawing/2014/main" id="{DF6CAF64-811F-4E11-6F71-9D16A43DF7D8}"/>
              </a:ext>
            </a:extLst>
          </p:cNvPr>
          <p:cNvSpPr>
            <a:spLocks noGrp="1"/>
          </p:cNvSpPr>
          <p:nvPr>
            <p:ph type="body" sz="quarter" idx="13"/>
          </p:nvPr>
        </p:nvSpPr>
        <p:spPr/>
        <p:txBody>
          <a:bodyPr/>
          <a:lstStyle/>
          <a:p>
            <a:pPr marL="0" indent="0">
              <a:buNone/>
            </a:pPr>
            <a:r>
              <a:rPr lang="nl-NL" dirty="0"/>
              <a:t>Dit gebruik je over het algemeen als je iets wilt toetsen of bevestigen. </a:t>
            </a:r>
          </a:p>
          <a:p>
            <a:pPr marL="0" indent="0">
              <a:buNone/>
            </a:pPr>
            <a:endParaRPr lang="nl-NL" dirty="0"/>
          </a:p>
          <a:p>
            <a:pPr marL="0" indent="0">
              <a:buNone/>
            </a:pPr>
            <a:r>
              <a:rPr lang="nl-NL" b="1" dirty="0"/>
              <a:t>Bijvoorbeeld: </a:t>
            </a:r>
            <a:r>
              <a:rPr lang="nl-NL" dirty="0"/>
              <a:t>Je verspreidt onder alle studenten hier op school een enquête, met de vraag </a:t>
            </a:r>
            <a:r>
              <a:rPr lang="nl-NL" i="1" dirty="0"/>
              <a:t>“hoe tevreden ben je over de expert docenten op een schaal van 1 tot 5?”</a:t>
            </a:r>
          </a:p>
          <a:p>
            <a:pPr marL="0" indent="0">
              <a:buNone/>
            </a:pPr>
            <a:endParaRPr lang="nl-NL" dirty="0"/>
          </a:p>
          <a:p>
            <a:pPr marL="0" indent="0">
              <a:buNone/>
            </a:pPr>
            <a:endParaRPr lang="nl-NL" dirty="0"/>
          </a:p>
        </p:txBody>
      </p:sp>
      <p:sp>
        <p:nvSpPr>
          <p:cNvPr id="5" name="Tijdelijke aanduiding voor tekst 4">
            <a:extLst>
              <a:ext uri="{FF2B5EF4-FFF2-40B4-BE49-F238E27FC236}">
                <a16:creationId xmlns:a16="http://schemas.microsoft.com/office/drawing/2014/main" id="{A0A20D2F-2438-558A-E413-A5490E3C2F06}"/>
              </a:ext>
            </a:extLst>
          </p:cNvPr>
          <p:cNvSpPr>
            <a:spLocks noGrp="1"/>
          </p:cNvSpPr>
          <p:nvPr>
            <p:ph type="body" sz="quarter" idx="15"/>
          </p:nvPr>
        </p:nvSpPr>
        <p:spPr/>
        <p:txBody>
          <a:bodyPr/>
          <a:lstStyle/>
          <a:p>
            <a:endParaRPr lang="nl-NL"/>
          </a:p>
        </p:txBody>
      </p:sp>
      <p:pic>
        <p:nvPicPr>
          <p:cNvPr id="3076" name="Picture 4" descr="Kwalitatief &amp; kwantitatief onderzoek - JackandMorris">
            <a:extLst>
              <a:ext uri="{FF2B5EF4-FFF2-40B4-BE49-F238E27FC236}">
                <a16:creationId xmlns:a16="http://schemas.microsoft.com/office/drawing/2014/main" id="{6E6654A9-E43C-1099-3540-078C4666585D}"/>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51335" t="10625" r="4867" b="-10625"/>
          <a:stretch/>
        </p:blipFill>
        <p:spPr bwMode="auto">
          <a:xfrm>
            <a:off x="6632577" y="85060"/>
            <a:ext cx="54141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64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7D0FF-490E-BA4F-89D0-433348140C2D}"/>
              </a:ext>
            </a:extLst>
          </p:cNvPr>
          <p:cNvSpPr>
            <a:spLocks noGrp="1"/>
          </p:cNvSpPr>
          <p:nvPr>
            <p:ph type="title"/>
          </p:nvPr>
        </p:nvSpPr>
        <p:spPr>
          <a:xfrm>
            <a:off x="371476" y="296863"/>
            <a:ext cx="11437745" cy="1160403"/>
          </a:xfrm>
        </p:spPr>
        <p:txBody>
          <a:bodyPr anchor="t">
            <a:normAutofit/>
          </a:bodyPr>
          <a:lstStyle/>
          <a:p>
            <a:r>
              <a:rPr lang="nl-NL" dirty="0"/>
              <a:t>Kwantitatief analyse</a:t>
            </a:r>
          </a:p>
        </p:txBody>
      </p:sp>
      <p:sp>
        <p:nvSpPr>
          <p:cNvPr id="3" name="Tijdelijke aanduiding voor tekst 2">
            <a:extLst>
              <a:ext uri="{FF2B5EF4-FFF2-40B4-BE49-F238E27FC236}">
                <a16:creationId xmlns:a16="http://schemas.microsoft.com/office/drawing/2014/main" id="{DF6CAF64-811F-4E11-6F71-9D16A43DF7D8}"/>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De data die hier verzameld wordt bestaat uit getallen. Je kunt met eenvoudige of meer complexe wiskunde de data samenvatten over vergelijken. </a:t>
            </a:r>
          </a:p>
          <a:p>
            <a:pPr marL="0" indent="0">
              <a:spcAft>
                <a:spcPts val="600"/>
              </a:spcAft>
              <a:buNone/>
            </a:pPr>
            <a:endParaRPr lang="nl-NL" i="1" dirty="0"/>
          </a:p>
          <a:p>
            <a:pPr marL="0" indent="0">
              <a:spcAft>
                <a:spcPts val="600"/>
              </a:spcAft>
              <a:buNone/>
            </a:pPr>
            <a:r>
              <a:rPr lang="nl-NL" b="1" dirty="0"/>
              <a:t>Volgende gegevens:</a:t>
            </a:r>
          </a:p>
          <a:p>
            <a:pPr>
              <a:spcAft>
                <a:spcPts val="600"/>
              </a:spcAft>
              <a:buFontTx/>
              <a:buChar char="-"/>
            </a:pPr>
            <a:r>
              <a:rPr lang="nl-NL" dirty="0"/>
              <a:t>Gemiddelde, standaarddeviaties</a:t>
            </a:r>
          </a:p>
          <a:p>
            <a:pPr>
              <a:spcAft>
                <a:spcPts val="600"/>
              </a:spcAft>
              <a:buFontTx/>
              <a:buChar char="-"/>
            </a:pPr>
            <a:r>
              <a:rPr lang="nl-NL" dirty="0"/>
              <a:t>Frequenties</a:t>
            </a:r>
          </a:p>
          <a:p>
            <a:pPr>
              <a:spcAft>
                <a:spcPts val="600"/>
              </a:spcAft>
              <a:buFontTx/>
              <a:buChar char="-"/>
            </a:pPr>
            <a:r>
              <a:rPr lang="nl-NL" dirty="0"/>
              <a:t>Correlaties</a:t>
            </a:r>
          </a:p>
          <a:p>
            <a:pPr>
              <a:spcAft>
                <a:spcPts val="600"/>
              </a:spcAft>
              <a:buFontTx/>
              <a:buChar char="-"/>
            </a:pPr>
            <a:r>
              <a:rPr lang="nl-NL" dirty="0"/>
              <a:t>Betrouwbaarheid en validiteit.</a:t>
            </a:r>
          </a:p>
          <a:p>
            <a:pPr marL="0" indent="0">
              <a:spcAft>
                <a:spcPts val="600"/>
              </a:spcAft>
              <a:buNone/>
            </a:pPr>
            <a:endParaRPr lang="nl-NL" i="1" dirty="0"/>
          </a:p>
          <a:p>
            <a:pPr marL="0" indent="0">
              <a:spcAft>
                <a:spcPts val="600"/>
              </a:spcAft>
              <a:buNone/>
            </a:pPr>
            <a:endParaRPr lang="nl-NL" dirty="0"/>
          </a:p>
          <a:p>
            <a:pPr marL="0" indent="0">
              <a:spcAft>
                <a:spcPts val="600"/>
              </a:spcAft>
              <a:buNone/>
            </a:pPr>
            <a:endParaRPr lang="nl-NL" dirty="0"/>
          </a:p>
        </p:txBody>
      </p:sp>
      <p:pic>
        <p:nvPicPr>
          <p:cNvPr id="5122" name="Picture 2" descr="Kwantitatief onderzoek | Markteffect">
            <a:extLst>
              <a:ext uri="{FF2B5EF4-FFF2-40B4-BE49-F238E27FC236}">
                <a16:creationId xmlns:a16="http://schemas.microsoft.com/office/drawing/2014/main" id="{9A835D5E-C9FF-DC82-AD9C-F24FDC9D7CC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15408" b="15408"/>
          <a:stretch/>
        </p:blipFill>
        <p:spPr bwMode="auto">
          <a:xfrm>
            <a:off x="7845020" y="1709738"/>
            <a:ext cx="3964201" cy="274259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127" name="Text Placeholder 4">
            <a:extLst>
              <a:ext uri="{FF2B5EF4-FFF2-40B4-BE49-F238E27FC236}">
                <a16:creationId xmlns:a16="http://schemas.microsoft.com/office/drawing/2014/main" id="{0D233CE8-2E41-CB85-BD09-F1A7691F133C}"/>
              </a:ext>
            </a:extLst>
          </p:cNvPr>
          <p:cNvSpPr>
            <a:spLocks noGrp="1"/>
          </p:cNvSpPr>
          <p:nvPr>
            <p:ph type="body" sz="quarter" idx="16"/>
          </p:nvPr>
        </p:nvSpPr>
        <p:spPr>
          <a:xfrm>
            <a:off x="7336464" y="4452333"/>
            <a:ext cx="4686079" cy="467486"/>
          </a:xfrm>
        </p:spPr>
        <p:txBody>
          <a:bodyPr/>
          <a:lstStyle/>
          <a:p>
            <a:r>
              <a:rPr lang="en-US" dirty="0"/>
              <a:t>Meestal door </a:t>
            </a:r>
            <a:r>
              <a:rPr lang="en-US" dirty="0" err="1"/>
              <a:t>een</a:t>
            </a:r>
            <a:r>
              <a:rPr lang="en-US" dirty="0"/>
              <a:t> spreadsheet, excel, power-bi of SPSS. </a:t>
            </a:r>
          </a:p>
        </p:txBody>
      </p:sp>
    </p:spTree>
    <p:extLst>
      <p:ext uri="{BB962C8B-B14F-4D97-AF65-F5344CB8AC3E}">
        <p14:creationId xmlns:p14="http://schemas.microsoft.com/office/powerpoint/2010/main" val="13782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6B7E8AB-9BB7-26B7-323C-9D04CF4C2E9B}"/>
              </a:ext>
            </a:extLst>
          </p:cNvPr>
          <p:cNvSpPr>
            <a:spLocks noGrp="1"/>
          </p:cNvSpPr>
          <p:nvPr>
            <p:ph type="body" sz="quarter" idx="16"/>
          </p:nvPr>
        </p:nvSpPr>
        <p:spPr/>
        <p:txBody>
          <a:bodyPr/>
          <a:lstStyle/>
          <a:p>
            <a:endParaRPr lang="nl-NL"/>
          </a:p>
        </p:txBody>
      </p:sp>
      <p:pic>
        <p:nvPicPr>
          <p:cNvPr id="8" name="Tijdelijke aanduiding voor afbeelding 7">
            <a:extLst>
              <a:ext uri="{FF2B5EF4-FFF2-40B4-BE49-F238E27FC236}">
                <a16:creationId xmlns:a16="http://schemas.microsoft.com/office/drawing/2014/main" id="{05A94958-A400-9B81-6E47-53B67417DF1D}"/>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798" t="2198" r="3798" b="1344"/>
          <a:stretch/>
        </p:blipFill>
        <p:spPr>
          <a:xfrm>
            <a:off x="371475" y="1700212"/>
            <a:ext cx="5656454" cy="3774559"/>
          </a:xfrm>
        </p:spPr>
      </p:pic>
      <p:sp>
        <p:nvSpPr>
          <p:cNvPr id="10" name="Tijdelijke aanduiding voor tekst 9">
            <a:extLst>
              <a:ext uri="{FF2B5EF4-FFF2-40B4-BE49-F238E27FC236}">
                <a16:creationId xmlns:a16="http://schemas.microsoft.com/office/drawing/2014/main" id="{744C7E86-7418-BCEE-66B3-AAC9412E7E87}"/>
              </a:ext>
            </a:extLst>
          </p:cNvPr>
          <p:cNvSpPr>
            <a:spLocks noGrp="1"/>
          </p:cNvSpPr>
          <p:nvPr>
            <p:ph type="body" sz="quarter" idx="13"/>
          </p:nvPr>
        </p:nvSpPr>
        <p:spPr/>
        <p:txBody>
          <a:bodyPr/>
          <a:lstStyle/>
          <a:p>
            <a:pPr marL="0" indent="0">
              <a:buNone/>
            </a:pPr>
            <a:r>
              <a:rPr lang="nl-NL" dirty="0"/>
              <a:t>Ook wel een taartpuntgrafiek…</a:t>
            </a:r>
          </a:p>
          <a:p>
            <a:pPr marL="0" indent="0">
              <a:buNone/>
            </a:pPr>
            <a:endParaRPr lang="nl-NL" dirty="0"/>
          </a:p>
          <a:p>
            <a:pPr marL="0" indent="0">
              <a:buNone/>
            </a:pPr>
            <a:r>
              <a:rPr lang="nl-NL" dirty="0"/>
              <a:t>Toon je de verhouding tussen verschillende groepen aan. Je ziet gemakkelijk welke groep het grootste is en welke het kleinste is. Deze is geschikt als je niet te veel gegevens hebt, ook wel een laag meetniveau genoemd. </a:t>
            </a:r>
          </a:p>
          <a:p>
            <a:pPr marL="0" indent="0">
              <a:buNone/>
            </a:pPr>
            <a:endParaRPr lang="nl-NL" dirty="0"/>
          </a:p>
          <a:p>
            <a:pPr>
              <a:buFontTx/>
              <a:buChar char="-"/>
            </a:pPr>
            <a:r>
              <a:rPr lang="nl-NL" dirty="0"/>
              <a:t>Enkele categorieën</a:t>
            </a:r>
          </a:p>
          <a:p>
            <a:pPr>
              <a:buFontTx/>
              <a:buChar char="-"/>
            </a:pPr>
            <a:r>
              <a:rPr lang="nl-NL" dirty="0"/>
              <a:t>Ten aanzien van 100%</a:t>
            </a:r>
          </a:p>
          <a:p>
            <a:pPr>
              <a:buFontTx/>
              <a:buChar char="-"/>
            </a:pPr>
            <a:r>
              <a:rPr lang="nl-NL" dirty="0"/>
              <a:t>Geeft een verhouding aan</a:t>
            </a:r>
          </a:p>
        </p:txBody>
      </p:sp>
      <p:sp>
        <p:nvSpPr>
          <p:cNvPr id="9" name="Titel 8">
            <a:extLst>
              <a:ext uri="{FF2B5EF4-FFF2-40B4-BE49-F238E27FC236}">
                <a16:creationId xmlns:a16="http://schemas.microsoft.com/office/drawing/2014/main" id="{C4089DA7-87FD-41F6-5481-2B82EFD2D76A}"/>
              </a:ext>
            </a:extLst>
          </p:cNvPr>
          <p:cNvSpPr>
            <a:spLocks noGrp="1"/>
          </p:cNvSpPr>
          <p:nvPr>
            <p:ph type="title"/>
          </p:nvPr>
        </p:nvSpPr>
        <p:spPr/>
        <p:txBody>
          <a:bodyPr/>
          <a:lstStyle/>
          <a:p>
            <a:r>
              <a:rPr lang="nl-NL" dirty="0"/>
              <a:t>Cirkeldiagram</a:t>
            </a:r>
          </a:p>
        </p:txBody>
      </p:sp>
    </p:spTree>
    <p:extLst>
      <p:ext uri="{BB962C8B-B14F-4D97-AF65-F5344CB8AC3E}">
        <p14:creationId xmlns:p14="http://schemas.microsoft.com/office/powerpoint/2010/main" val="131523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4A24D92C-9CE2-75BB-C752-CBCE53F9261C}"/>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935" t="1330" r="529" b="3190"/>
          <a:stretch/>
        </p:blipFill>
        <p:spPr>
          <a:xfrm>
            <a:off x="1034840" y="3694636"/>
            <a:ext cx="5055508" cy="3163364"/>
          </a:xfrm>
        </p:spPr>
      </p:pic>
      <p:sp>
        <p:nvSpPr>
          <p:cNvPr id="10" name="Tijdelijke aanduiding voor tekst 9">
            <a:extLst>
              <a:ext uri="{FF2B5EF4-FFF2-40B4-BE49-F238E27FC236}">
                <a16:creationId xmlns:a16="http://schemas.microsoft.com/office/drawing/2014/main" id="{744C7E86-7418-BCEE-66B3-AAC9412E7E87}"/>
              </a:ext>
            </a:extLst>
          </p:cNvPr>
          <p:cNvSpPr>
            <a:spLocks noGrp="1"/>
          </p:cNvSpPr>
          <p:nvPr>
            <p:ph type="body" sz="quarter" idx="13"/>
          </p:nvPr>
        </p:nvSpPr>
        <p:spPr/>
        <p:txBody>
          <a:bodyPr/>
          <a:lstStyle/>
          <a:p>
            <a:pPr marL="0" indent="0">
              <a:buNone/>
            </a:pPr>
            <a:r>
              <a:rPr lang="nl-NL" dirty="0"/>
              <a:t>Laag meetniveau, het beschrijft een verhouding tussen verschillende categorieën.</a:t>
            </a:r>
          </a:p>
          <a:p>
            <a:pPr marL="0" indent="0">
              <a:buNone/>
            </a:pPr>
            <a:endParaRPr lang="nl-NL" dirty="0"/>
          </a:p>
          <a:p>
            <a:pPr marL="0" indent="0">
              <a:buNone/>
            </a:pPr>
            <a:r>
              <a:rPr lang="nl-NL" dirty="0"/>
              <a:t>Je kunt elke waarde apart weergeven of bij elkaar stappelen zoals hiernaast is weergegeven. </a:t>
            </a:r>
          </a:p>
          <a:p>
            <a:pPr marL="0" indent="0">
              <a:buNone/>
            </a:pPr>
            <a:endParaRPr lang="nl-NL" dirty="0"/>
          </a:p>
          <a:p>
            <a:pPr>
              <a:buFontTx/>
              <a:buChar char="-"/>
            </a:pPr>
            <a:r>
              <a:rPr lang="nl-NL" dirty="0"/>
              <a:t>Enkele categorieën</a:t>
            </a:r>
          </a:p>
          <a:p>
            <a:pPr>
              <a:buFontTx/>
              <a:buChar char="-"/>
            </a:pPr>
            <a:r>
              <a:rPr lang="nl-NL" dirty="0"/>
              <a:t>Geeft een verhouding aan</a:t>
            </a:r>
          </a:p>
          <a:p>
            <a:pPr marL="0" indent="0">
              <a:buNone/>
            </a:pPr>
            <a:endParaRPr lang="nl-NL" dirty="0"/>
          </a:p>
          <a:p>
            <a:pPr marL="0" indent="0">
              <a:buNone/>
            </a:pPr>
            <a:endParaRPr lang="nl-NL" dirty="0"/>
          </a:p>
        </p:txBody>
      </p:sp>
      <p:sp>
        <p:nvSpPr>
          <p:cNvPr id="9" name="Titel 8">
            <a:extLst>
              <a:ext uri="{FF2B5EF4-FFF2-40B4-BE49-F238E27FC236}">
                <a16:creationId xmlns:a16="http://schemas.microsoft.com/office/drawing/2014/main" id="{C4089DA7-87FD-41F6-5481-2B82EFD2D76A}"/>
              </a:ext>
            </a:extLst>
          </p:cNvPr>
          <p:cNvSpPr>
            <a:spLocks noGrp="1"/>
          </p:cNvSpPr>
          <p:nvPr>
            <p:ph type="title"/>
          </p:nvPr>
        </p:nvSpPr>
        <p:spPr/>
        <p:txBody>
          <a:bodyPr/>
          <a:lstStyle/>
          <a:p>
            <a:r>
              <a:rPr lang="nl-NL" dirty="0"/>
              <a:t>Staafdiagram (</a:t>
            </a:r>
            <a:r>
              <a:rPr lang="nl-NL" dirty="0" err="1"/>
              <a:t>gestappeld</a:t>
            </a:r>
            <a:r>
              <a:rPr lang="nl-NL" dirty="0"/>
              <a:t>)</a:t>
            </a:r>
          </a:p>
        </p:txBody>
      </p:sp>
      <p:pic>
        <p:nvPicPr>
          <p:cNvPr id="13" name="Tijdelijke aanduiding voor afbeelding 12">
            <a:extLst>
              <a:ext uri="{FF2B5EF4-FFF2-40B4-BE49-F238E27FC236}">
                <a16:creationId xmlns:a16="http://schemas.microsoft.com/office/drawing/2014/main" id="{F079CC6C-E17D-7502-D4F9-B558E6559F00}"/>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2339" t="3354" r="408" b="1238"/>
          <a:stretch/>
        </p:blipFill>
        <p:spPr>
          <a:xfrm>
            <a:off x="1159152" y="1136686"/>
            <a:ext cx="4290468" cy="2855668"/>
          </a:xfrm>
        </p:spPr>
      </p:pic>
    </p:spTree>
    <p:extLst>
      <p:ext uri="{BB962C8B-B14F-4D97-AF65-F5344CB8AC3E}">
        <p14:creationId xmlns:p14="http://schemas.microsoft.com/office/powerpoint/2010/main" val="2639671253"/>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0C954901-3A90-42C0-A2E8-655DFB3524BE}"/>
</file>

<file path=customXml/itemProps2.xml><?xml version="1.0" encoding="utf-8"?>
<ds:datastoreItem xmlns:ds="http://schemas.openxmlformats.org/officeDocument/2006/customXml" ds:itemID="{3131BA75-A91A-4201-A4FC-8C8433FA2256}"/>
</file>

<file path=customXml/itemProps3.xml><?xml version="1.0" encoding="utf-8"?>
<ds:datastoreItem xmlns:ds="http://schemas.openxmlformats.org/officeDocument/2006/customXml" ds:itemID="{FF0BC6FC-C825-4B01-AEFE-E19551426D6D}"/>
</file>

<file path=docProps/app.xml><?xml version="1.0" encoding="utf-8"?>
<Properties xmlns="http://schemas.openxmlformats.org/officeDocument/2006/extended-properties" xmlns:vt="http://schemas.openxmlformats.org/officeDocument/2006/docPropsVTypes">
  <Template>ThemaYuverta</Template>
  <TotalTime>184</TotalTime>
  <Words>958</Words>
  <Application>Microsoft Office PowerPoint</Application>
  <PresentationFormat>Breedbeeld</PresentationFormat>
  <Paragraphs>199</Paragraphs>
  <Slides>17</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Arial Black</vt:lpstr>
      <vt:lpstr>Calibri</vt:lpstr>
      <vt:lpstr>Segoe UI</vt:lpstr>
      <vt:lpstr>Wingdings</vt:lpstr>
      <vt:lpstr>ThemaYuverta</vt:lpstr>
      <vt:lpstr>PowerPoint-presentatie</vt:lpstr>
      <vt:lpstr>Let op! </vt:lpstr>
      <vt:lpstr>Onderzoeksplan</vt:lpstr>
      <vt:lpstr>Workshop analyseren gegevens</vt:lpstr>
      <vt:lpstr>Kwalitatief tegenover kwantitatief</vt:lpstr>
      <vt:lpstr>Kwantitatief onderzoek</vt:lpstr>
      <vt:lpstr>Kwantitatief analyse</vt:lpstr>
      <vt:lpstr>Cirkeldiagram</vt:lpstr>
      <vt:lpstr>Staafdiagram (gestappeld)</vt:lpstr>
      <vt:lpstr>Gekantelde histogram</vt:lpstr>
      <vt:lpstr>Lijngrafiek</vt:lpstr>
      <vt:lpstr>Boxdiagram</vt:lpstr>
      <vt:lpstr>Kwalitatief onderzoek</vt:lpstr>
      <vt:lpstr>Kwalitatieve analyse</vt:lpstr>
      <vt:lpstr>Let op! </vt:lpstr>
      <vt:lpstr>Conclusie, discussie en aanbevelingen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cp:revision>
  <dcterms:created xsi:type="dcterms:W3CDTF">2022-10-14T06:14:59Z</dcterms:created>
  <dcterms:modified xsi:type="dcterms:W3CDTF">2022-10-14T09:19:32Z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